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92" r:id="rId3"/>
    <p:sldId id="416" r:id="rId4"/>
    <p:sldId id="415" r:id="rId5"/>
    <p:sldId id="409" r:id="rId6"/>
    <p:sldId id="412" r:id="rId7"/>
    <p:sldId id="413" r:id="rId8"/>
    <p:sldId id="414" r:id="rId9"/>
    <p:sldId id="417" r:id="rId10"/>
    <p:sldId id="401" r:id="rId11"/>
    <p:sldId id="368" r:id="rId12"/>
    <p:sldId id="394" r:id="rId13"/>
    <p:sldId id="402" r:id="rId14"/>
    <p:sldId id="403" r:id="rId15"/>
    <p:sldId id="391" r:id="rId16"/>
    <p:sldId id="393" r:id="rId17"/>
    <p:sldId id="270" r:id="rId18"/>
    <p:sldId id="370" r:id="rId19"/>
    <p:sldId id="395" r:id="rId20"/>
    <p:sldId id="385" r:id="rId21"/>
    <p:sldId id="369" r:id="rId22"/>
    <p:sldId id="404" r:id="rId23"/>
    <p:sldId id="411" r:id="rId24"/>
    <p:sldId id="405" r:id="rId25"/>
    <p:sldId id="387" r:id="rId26"/>
    <p:sldId id="386" r:id="rId27"/>
    <p:sldId id="388" r:id="rId28"/>
    <p:sldId id="397" r:id="rId29"/>
    <p:sldId id="389" r:id="rId30"/>
    <p:sldId id="396" r:id="rId31"/>
    <p:sldId id="398" r:id="rId32"/>
    <p:sldId id="418" r:id="rId33"/>
    <p:sldId id="410" r:id="rId34"/>
    <p:sldId id="267" r:id="rId35"/>
    <p:sldId id="268" r:id="rId36"/>
    <p:sldId id="390" r:id="rId37"/>
    <p:sldId id="258" r:id="rId38"/>
    <p:sldId id="257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399" r:id="rId48"/>
    <p:sldId id="400" r:id="rId49"/>
    <p:sldId id="407" r:id="rId50"/>
    <p:sldId id="408" r:id="rId51"/>
    <p:sldId id="406" r:id="rId52"/>
    <p:sldId id="371" r:id="rId53"/>
    <p:sldId id="372" r:id="rId54"/>
    <p:sldId id="375" r:id="rId55"/>
    <p:sldId id="374" r:id="rId56"/>
    <p:sldId id="376" r:id="rId57"/>
    <p:sldId id="381" r:id="rId58"/>
    <p:sldId id="382" r:id="rId59"/>
    <p:sldId id="377" r:id="rId60"/>
    <p:sldId id="378" r:id="rId61"/>
    <p:sldId id="380" r:id="rId62"/>
    <p:sldId id="379" r:id="rId63"/>
    <p:sldId id="384" r:id="rId64"/>
    <p:sldId id="383" r:id="rId65"/>
    <p:sldId id="37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232" dt="2023-04-17T13:43:56.80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8" autoAdjust="0"/>
    <p:restoredTop sz="89308" autoAdjust="0"/>
  </p:normalViewPr>
  <p:slideViewPr>
    <p:cSldViewPr snapToGrid="0">
      <p:cViewPr varScale="1">
        <p:scale>
          <a:sx n="77" d="100"/>
          <a:sy n="77" d="100"/>
        </p:scale>
        <p:origin x="1325" y="29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C5F2F85B-61A7-4435-82BB-E36ABE9B7C47}"/>
    <pc:docChg chg="undo redo custSel addSld delSld modSld sldOrd">
      <pc:chgData name="Weifeng Xu" userId="e7aed605-a3dd-4d5a-a692-a87037af107b" providerId="ADAL" clId="{C5F2F85B-61A7-4435-82BB-E36ABE9B7C47}" dt="2023-04-17T13:44:05.287" v="8339" actId="1076"/>
      <pc:docMkLst>
        <pc:docMk/>
      </pc:docMkLst>
      <pc:sldChg chg="addSp delSp modSp mod modNotesTx">
        <pc:chgData name="Weifeng Xu" userId="e7aed605-a3dd-4d5a-a692-a87037af107b" providerId="ADAL" clId="{C5F2F85B-61A7-4435-82BB-E36ABE9B7C47}" dt="2022-04-04T14:19:59.158" v="7269" actId="1076"/>
        <pc:sldMkLst>
          <pc:docMk/>
          <pc:sldMk cId="162022530" sldId="256"/>
        </pc:sldMkLst>
        <pc:spChg chg="mod">
          <ac:chgData name="Weifeng Xu" userId="e7aed605-a3dd-4d5a-a692-a87037af107b" providerId="ADAL" clId="{C5F2F85B-61A7-4435-82BB-E36ABE9B7C47}" dt="2021-09-23T12:59:59.651" v="7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C5F2F85B-61A7-4435-82BB-E36ABE9B7C47}" dt="2022-04-04T12:57:19.921" v="7268" actId="20577"/>
          <ac:spMkLst>
            <pc:docMk/>
            <pc:sldMk cId="162022530" sldId="256"/>
            <ac:spMk id="3" creationId="{00000000-0000-0000-0000-000000000000}"/>
          </ac:spMkLst>
        </pc:spChg>
        <pc:spChg chg="add mod">
          <ac:chgData name="Weifeng Xu" userId="e7aed605-a3dd-4d5a-a692-a87037af107b" providerId="ADAL" clId="{C5F2F85B-61A7-4435-82BB-E36ABE9B7C47}" dt="2022-04-04T14:19:59.158" v="7269" actId="1076"/>
          <ac:spMkLst>
            <pc:docMk/>
            <pc:sldMk cId="162022530" sldId="256"/>
            <ac:spMk id="10" creationId="{F3FE6005-B72C-492F-9FDA-C5BDBFE4E775}"/>
          </ac:spMkLst>
        </pc:spChg>
        <pc:picChg chg="add del mod">
          <ac:chgData name="Weifeng Xu" userId="e7aed605-a3dd-4d5a-a692-a87037af107b" providerId="ADAL" clId="{C5F2F85B-61A7-4435-82BB-E36ABE9B7C47}" dt="2022-04-04T12:36:53.103" v="7180" actId="478"/>
          <ac:picMkLst>
            <pc:docMk/>
            <pc:sldMk cId="162022530" sldId="256"/>
            <ac:picMk id="4" creationId="{DDB601F3-BAA2-430B-8E3C-2DA66E960E0D}"/>
          </ac:picMkLst>
        </pc:picChg>
        <pc:picChg chg="add del mod">
          <ac:chgData name="Weifeng Xu" userId="e7aed605-a3dd-4d5a-a692-a87037af107b" providerId="ADAL" clId="{C5F2F85B-61A7-4435-82BB-E36ABE9B7C47}" dt="2022-04-04T12:38:47.237" v="7184" actId="478"/>
          <ac:picMkLst>
            <pc:docMk/>
            <pc:sldMk cId="162022530" sldId="256"/>
            <ac:picMk id="5" creationId="{F8D36E83-085E-4524-8F9E-7F48573347A2}"/>
          </ac:picMkLst>
        </pc:picChg>
        <pc:picChg chg="add del mod">
          <ac:chgData name="Weifeng Xu" userId="e7aed605-a3dd-4d5a-a692-a87037af107b" providerId="ADAL" clId="{C5F2F85B-61A7-4435-82BB-E36ABE9B7C47}" dt="2022-04-04T12:41:52.122" v="7194" actId="478"/>
          <ac:picMkLst>
            <pc:docMk/>
            <pc:sldMk cId="162022530" sldId="256"/>
            <ac:picMk id="7" creationId="{0E3C5C47-9287-4A93-89C8-ED2D9827A3BA}"/>
          </ac:picMkLst>
        </pc:picChg>
        <pc:picChg chg="add mod modCrop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9" creationId="{40A9A50A-43A8-452B-8A12-6C41759A9E00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5" creationId="{2CB90F8B-4B31-4220-A784-26270D3C4087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026" creationId="{16E114FA-D2A1-4684-8889-0A093DF946A0}"/>
          </ac:picMkLst>
        </pc:picChg>
        <pc:picChg chg="add del mod">
          <ac:chgData name="Weifeng Xu" userId="e7aed605-a3dd-4d5a-a692-a87037af107b" providerId="ADAL" clId="{C5F2F85B-61A7-4435-82BB-E36ABE9B7C47}" dt="2022-04-04T12:40:15.203" v="7191" actId="478"/>
          <ac:picMkLst>
            <pc:docMk/>
            <pc:sldMk cId="162022530" sldId="256"/>
            <ac:picMk id="1028" creationId="{A50D514A-11CD-4FB3-BE53-078EE3AEE4AD}"/>
          </ac:picMkLst>
        </pc:picChg>
        <pc:picChg chg="add del mod">
          <ac:chgData name="Weifeng Xu" userId="e7aed605-a3dd-4d5a-a692-a87037af107b" providerId="ADAL" clId="{C5F2F85B-61A7-4435-82BB-E36ABE9B7C47}" dt="2022-04-04T12:48:07.150" v="7197" actId="21"/>
          <ac:picMkLst>
            <pc:docMk/>
            <pc:sldMk cId="162022530" sldId="256"/>
            <ac:picMk id="1030" creationId="{6A6705B8-103B-4ECD-9460-76F5999E9697}"/>
          </ac:picMkLst>
        </pc:picChg>
        <pc:picChg chg="add del mod">
          <ac:chgData name="Weifeng Xu" userId="e7aed605-a3dd-4d5a-a692-a87037af107b" providerId="ADAL" clId="{C5F2F85B-61A7-4435-82BB-E36ABE9B7C47}" dt="2022-04-04T12:52:53.653" v="7208" actId="478"/>
          <ac:picMkLst>
            <pc:docMk/>
            <pc:sldMk cId="162022530" sldId="256"/>
            <ac:picMk id="1032" creationId="{DC147167-5DD6-4911-B4BF-F9A5D9CACDA6}"/>
          </ac:picMkLst>
        </pc:picChg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2" creationId="{AEBFCA04-39FC-408D-8A37-24DE5232E78A}"/>
          </ac:spMkLst>
        </pc:spChg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3" creationId="{4DA94DAB-CF55-400B-ACF1-3FE01E557B71}"/>
          </ac:spMkLst>
        </pc:spChg>
        <pc:spChg chg="add mod">
          <ac:chgData name="Weifeng Xu" userId="e7aed605-a3dd-4d5a-a692-a87037af107b" providerId="ADAL" clId="{C5F2F85B-61A7-4435-82BB-E36ABE9B7C47}" dt="2021-09-23T13:11:27.796" v="160" actId="20577"/>
          <ac:spMkLst>
            <pc:docMk/>
            <pc:sldMk cId="2333044271" sldId="257"/>
            <ac:spMk id="4" creationId="{F7F26C36-ED99-44AE-8A36-9CF4831930FA}"/>
          </ac:spMkLst>
        </pc:spChg>
        <pc:spChg chg="add mod">
          <ac:chgData name="Weifeng Xu" userId="e7aed605-a3dd-4d5a-a692-a87037af107b" providerId="ADAL" clId="{C5F2F85B-61A7-4435-82BB-E36ABE9B7C47}" dt="2021-09-23T13:12:23.521" v="182" actId="1076"/>
          <ac:spMkLst>
            <pc:docMk/>
            <pc:sldMk cId="2333044271" sldId="257"/>
            <ac:spMk id="7" creationId="{010E0FEA-F2D9-46DB-A5FA-EBD60094DEA0}"/>
          </ac:spMkLst>
        </pc:spChg>
        <pc:picChg chg="add mod modCrop">
          <ac:chgData name="Weifeng Xu" userId="e7aed605-a3dd-4d5a-a692-a87037af107b" providerId="ADAL" clId="{C5F2F85B-61A7-4435-82BB-E36ABE9B7C47}" dt="2021-09-25T21:13:58.811" v="3960" actId="1076"/>
          <ac:picMkLst>
            <pc:docMk/>
            <pc:sldMk cId="2333044271" sldId="257"/>
            <ac:picMk id="6" creationId="{B5DE5A84-BD35-431F-A5FE-72D215AD4D51}"/>
          </ac:picMkLst>
        </pc:picChg>
        <pc:cxnChg chg="add mod">
          <ac:chgData name="Weifeng Xu" userId="e7aed605-a3dd-4d5a-a692-a87037af107b" providerId="ADAL" clId="{C5F2F85B-61A7-4435-82BB-E36ABE9B7C47}" dt="2021-09-23T13:12:31.360" v="185" actId="13822"/>
          <ac:cxnSpMkLst>
            <pc:docMk/>
            <pc:sldMk cId="2333044271" sldId="257"/>
            <ac:cxnSpMk id="9" creationId="{038C5CB1-05DD-46D1-8AF3-432247CFB708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  <pc:spChg chg="del mod ord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2" creationId="{6033C1CC-1A31-4552-A94F-DE26DE02D616}"/>
          </ac:spMkLst>
        </pc:spChg>
        <pc:spChg chg="del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3" creationId="{DA37E33A-D91C-4BE4-B121-6951FC67F612}"/>
          </ac:spMkLst>
        </pc:spChg>
        <pc:spChg chg="add del mod ord">
          <ac:chgData name="Weifeng Xu" userId="e7aed605-a3dd-4d5a-a692-a87037af107b" providerId="ADAL" clId="{C5F2F85B-61A7-4435-82BB-E36ABE9B7C47}" dt="2021-09-24T20:33:18.689" v="2860" actId="700"/>
          <ac:spMkLst>
            <pc:docMk/>
            <pc:sldMk cId="480218885" sldId="258"/>
            <ac:spMk id="4" creationId="{A67DE659-A9A0-4F7B-9B4E-1BDD6FAC634A}"/>
          </ac:spMkLst>
        </pc:spChg>
        <pc:spChg chg="add del mod">
          <ac:chgData name="Weifeng Xu" userId="e7aed605-a3dd-4d5a-a692-a87037af107b" providerId="ADAL" clId="{C5F2F85B-61A7-4435-82BB-E36ABE9B7C47}" dt="2021-09-24T02:33:41.971" v="254" actId="478"/>
          <ac:spMkLst>
            <pc:docMk/>
            <pc:sldMk cId="480218885" sldId="258"/>
            <ac:spMk id="6" creationId="{1ACCF1D8-D998-494D-B97C-4AC769F1AFC7}"/>
          </ac:spMkLst>
        </pc:spChg>
        <pc:spChg chg="add mod">
          <ac:chgData name="Weifeng Xu" userId="e7aed605-a3dd-4d5a-a692-a87037af107b" providerId="ADAL" clId="{C5F2F85B-61A7-4435-82BB-E36ABE9B7C47}" dt="2021-09-25T21:11:01.580" v="3950" actId="207"/>
          <ac:spMkLst>
            <pc:docMk/>
            <pc:sldMk cId="480218885" sldId="258"/>
            <ac:spMk id="8" creationId="{0D3848C1-C6FB-4B45-BE75-7D3F2E58FD33}"/>
          </ac:spMkLst>
        </pc:spChg>
        <pc:picChg chg="add del mod">
          <ac:chgData name="Weifeng Xu" userId="e7aed605-a3dd-4d5a-a692-a87037af107b" providerId="ADAL" clId="{C5F2F85B-61A7-4435-82BB-E36ABE9B7C47}" dt="2021-09-24T02:33:38.467" v="252" actId="478"/>
          <ac:picMkLst>
            <pc:docMk/>
            <pc:sldMk cId="480218885" sldId="258"/>
            <ac:picMk id="5" creationId="{E274B083-B51A-4F32-97F9-8FAA3CE9CD09}"/>
          </ac:picMkLst>
        </pc:picChg>
        <pc:picChg chg="add mod">
          <ac:chgData name="Weifeng Xu" userId="e7aed605-a3dd-4d5a-a692-a87037af107b" providerId="ADAL" clId="{C5F2F85B-61A7-4435-82BB-E36ABE9B7C47}" dt="2021-09-24T20:33:27.345" v="2864" actId="14100"/>
          <ac:picMkLst>
            <pc:docMk/>
            <pc:sldMk cId="480218885" sldId="258"/>
            <ac:picMk id="7" creationId="{81D02CFD-58D2-4B5C-BF85-2A5DE861E163}"/>
          </ac:picMkLst>
        </pc:picChg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 modNotesTx">
        <pc:chgData name="Weifeng Xu" userId="e7aed605-a3dd-4d5a-a692-a87037af107b" providerId="ADAL" clId="{C5F2F85B-61A7-4435-82BB-E36ABE9B7C47}" dt="2022-11-08T00:15:37.025" v="8193" actId="20577"/>
        <pc:sldMkLst>
          <pc:docMk/>
          <pc:sldMk cId="1012629768" sldId="259"/>
        </pc:sldMkLst>
        <pc:spChg chg="mod">
          <ac:chgData name="Weifeng Xu" userId="e7aed605-a3dd-4d5a-a692-a87037af107b" providerId="ADAL" clId="{C5F2F85B-61A7-4435-82BB-E36ABE9B7C47}" dt="2021-09-24T02:42:05.601" v="527" actId="6549"/>
          <ac:spMkLst>
            <pc:docMk/>
            <pc:sldMk cId="1012629768" sldId="259"/>
            <ac:spMk id="2" creationId="{ED3CE5C1-91DE-4090-A8A8-E83902F939CD}"/>
          </ac:spMkLst>
        </pc:spChg>
        <pc:picChg chg="add del mod">
          <ac:chgData name="Weifeng Xu" userId="e7aed605-a3dd-4d5a-a692-a87037af107b" providerId="ADAL" clId="{C5F2F85B-61A7-4435-82BB-E36ABE9B7C47}" dt="2021-09-24T02:40:36.867" v="462" actId="478"/>
          <ac:picMkLst>
            <pc:docMk/>
            <pc:sldMk cId="1012629768" sldId="259"/>
            <ac:picMk id="4" creationId="{B0FC7EC7-25F7-4006-883F-4643BF2AE46E}"/>
          </ac:picMkLst>
        </pc:picChg>
        <pc:picChg chg="add mod">
          <ac:chgData name="Weifeng Xu" userId="e7aed605-a3dd-4d5a-a692-a87037af107b" providerId="ADAL" clId="{C5F2F85B-61A7-4435-82BB-E36ABE9B7C47}" dt="2021-09-24T02:40:58.331" v="465" actId="14100"/>
          <ac:picMkLst>
            <pc:docMk/>
            <pc:sldMk cId="1012629768" sldId="259"/>
            <ac:picMk id="6" creationId="{AF16EAFD-2C0F-456D-9CA3-D6293C4D3C7A}"/>
          </ac:picMkLst>
        </pc:picChg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1-09-24T03:11:10.278" v="619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1-09-24T03:09:06.120" v="583" actId="20577"/>
          <ac:spMkLst>
            <pc:docMk/>
            <pc:sldMk cId="3797943868" sldId="260"/>
            <ac:spMk id="2" creationId="{BAABF308-5A4D-4DC7-A047-A8D18788625C}"/>
          </ac:spMkLst>
        </pc:spChg>
        <pc:spChg chg="add mod">
          <ac:chgData name="Weifeng Xu" userId="e7aed605-a3dd-4d5a-a692-a87037af107b" providerId="ADAL" clId="{C5F2F85B-61A7-4435-82BB-E36ABE9B7C47}" dt="2021-09-24T03:11:10.278" v="619" actId="20577"/>
          <ac:spMkLst>
            <pc:docMk/>
            <pc:sldMk cId="3797943868" sldId="260"/>
            <ac:spMk id="7" creationId="{5DE95A38-6EF7-44CD-A790-EB1640E8703E}"/>
          </ac:spMkLst>
        </pc:spChg>
        <pc:picChg chg="add mod">
          <ac:chgData name="Weifeng Xu" userId="e7aed605-a3dd-4d5a-a692-a87037af107b" providerId="ADAL" clId="{C5F2F85B-61A7-4435-82BB-E36ABE9B7C47}" dt="2021-09-24T02:55:53.443" v="545" actId="14100"/>
          <ac:picMkLst>
            <pc:docMk/>
            <pc:sldMk cId="3797943868" sldId="260"/>
            <ac:picMk id="4" creationId="{AF0B7231-F269-4FC8-8EA7-AFB807C0FE45}"/>
          </ac:picMkLst>
        </pc:picChg>
        <pc:cxnChg chg="add mod">
          <ac:chgData name="Weifeng Xu" userId="e7aed605-a3dd-4d5a-a692-a87037af107b" providerId="ADAL" clId="{C5F2F85B-61A7-4435-82BB-E36ABE9B7C47}" dt="2021-09-24T02:56:16.282" v="548" actId="13822"/>
          <ac:cxnSpMkLst>
            <pc:docMk/>
            <pc:sldMk cId="3797943868" sldId="260"/>
            <ac:cxnSpMk id="6" creationId="{58793339-7597-4167-8F09-5AC8FC4A5BCD}"/>
          </ac:cxnSpMkLst>
        </pc:cxn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  <pc:spChg chg="mod">
          <ac:chgData name="Weifeng Xu" userId="e7aed605-a3dd-4d5a-a692-a87037af107b" providerId="ADAL" clId="{C5F2F85B-61A7-4435-82BB-E36ABE9B7C47}" dt="2021-09-24T03:08:56.393" v="577" actId="20577"/>
          <ac:spMkLst>
            <pc:docMk/>
            <pc:sldMk cId="1275139797" sldId="261"/>
            <ac:spMk id="2" creationId="{87B3DEE9-01F1-4D63-B8D1-5ACD14BB2DBC}"/>
          </ac:spMkLst>
        </pc:spChg>
        <pc:spChg chg="add mod">
          <ac:chgData name="Weifeng Xu" userId="e7aed605-a3dd-4d5a-a692-a87037af107b" providerId="ADAL" clId="{C5F2F85B-61A7-4435-82BB-E36ABE9B7C47}" dt="2021-09-24T03:11:21.168" v="621" actId="1076"/>
          <ac:spMkLst>
            <pc:docMk/>
            <pc:sldMk cId="1275139797" sldId="261"/>
            <ac:spMk id="5" creationId="{C4A13218-9E40-4C62-9539-EFD3208D9489}"/>
          </ac:spMkLst>
        </pc:spChg>
        <pc:picChg chg="add mod">
          <ac:chgData name="Weifeng Xu" userId="e7aed605-a3dd-4d5a-a692-a87037af107b" providerId="ADAL" clId="{C5F2F85B-61A7-4435-82BB-E36ABE9B7C47}" dt="2021-09-24T03:00:46.049" v="570" actId="14100"/>
          <ac:picMkLst>
            <pc:docMk/>
            <pc:sldMk cId="1275139797" sldId="261"/>
            <ac:picMk id="4" creationId="{FF5B25D9-93A9-4A89-8489-A20D03275A27}"/>
          </ac:picMkLst>
        </pc:picChg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 modNotesTx">
        <pc:chgData name="Weifeng Xu" userId="e7aed605-a3dd-4d5a-a692-a87037af107b" providerId="ADAL" clId="{C5F2F85B-61A7-4435-82BB-E36ABE9B7C47}" dt="2022-03-17T18:51:05.981" v="6754"/>
        <pc:sldMkLst>
          <pc:docMk/>
          <pc:sldMk cId="1123810962" sldId="262"/>
        </pc:sldMkLst>
        <pc:spChg chg="mod ord">
          <ac:chgData name="Weifeng Xu" userId="e7aed605-a3dd-4d5a-a692-a87037af107b" providerId="ADAL" clId="{C5F2F85B-61A7-4435-82BB-E36ABE9B7C47}" dt="2021-09-24T03:15:01.003" v="736" actId="700"/>
          <ac:spMkLst>
            <pc:docMk/>
            <pc:sldMk cId="1123810962" sldId="262"/>
            <ac:spMk id="2" creationId="{A4B40E9C-0418-45FF-A7B3-B3D685E9B97D}"/>
          </ac:spMkLst>
        </pc:spChg>
        <pc:spChg chg="add mod ord">
          <ac:chgData name="Weifeng Xu" userId="e7aed605-a3dd-4d5a-a692-a87037af107b" providerId="ADAL" clId="{C5F2F85B-61A7-4435-82BB-E36ABE9B7C47}" dt="2021-09-24T03:17:07.632" v="775" actId="20577"/>
          <ac:spMkLst>
            <pc:docMk/>
            <pc:sldMk cId="1123810962" sldId="262"/>
            <ac:spMk id="3" creationId="{F1A13DAE-5189-4CE2-B3A7-991EAD99EF5B}"/>
          </ac:spMkLst>
        </pc:spChg>
        <pc:picChg chg="add mod">
          <ac:chgData name="Weifeng Xu" userId="e7aed605-a3dd-4d5a-a692-a87037af107b" providerId="ADAL" clId="{C5F2F85B-61A7-4435-82BB-E36ABE9B7C47}" dt="2021-09-24T03:18:52.220" v="779" actId="1076"/>
          <ac:picMkLst>
            <pc:docMk/>
            <pc:sldMk cId="1123810962" sldId="262"/>
            <ac:picMk id="5" creationId="{81E908D6-6F5C-4E9A-8858-5807F8EAE885}"/>
          </ac:picMkLst>
        </pc:picChg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3-04-11T12:20:53.658" v="8201" actId="14100"/>
        <pc:sldMkLst>
          <pc:docMk/>
          <pc:sldMk cId="1193320382" sldId="263"/>
        </pc:sldMkLst>
        <pc:spChg chg="del mod ord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2" creationId="{44E12A19-CC11-4752-BF8B-6955C5BE6F38}"/>
          </ac:spMkLst>
        </pc:spChg>
        <pc:spChg chg="add del mod">
          <ac:chgData name="Weifeng Xu" userId="e7aed605-a3dd-4d5a-a692-a87037af107b" providerId="ADAL" clId="{C5F2F85B-61A7-4435-82BB-E36ABE9B7C47}" dt="2022-11-04T15:16:04.548" v="8165" actId="478"/>
          <ac:spMkLst>
            <pc:docMk/>
            <pc:sldMk cId="1193320382" sldId="263"/>
            <ac:spMk id="2" creationId="{5AB43950-4B62-88E9-95A8-90D8DFAC85D4}"/>
          </ac:spMkLst>
        </pc:spChg>
        <pc:spChg chg="add mod">
          <ac:chgData name="Weifeng Xu" userId="e7aed605-a3dd-4d5a-a692-a87037af107b" providerId="ADAL" clId="{C5F2F85B-61A7-4435-82BB-E36ABE9B7C47}" dt="2023-04-11T12:20:53.658" v="8201" actId="14100"/>
          <ac:spMkLst>
            <pc:docMk/>
            <pc:sldMk cId="1193320382" sldId="263"/>
            <ac:spMk id="2" creationId="{E2D474EA-BB9D-534C-3740-FD0A41932CAF}"/>
          </ac:spMkLst>
        </pc:spChg>
        <pc:spChg chg="del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3" creationId="{C52D0D38-6139-4309-ABE2-C1A82F67E971}"/>
          </ac:spMkLst>
        </pc:spChg>
        <pc:spChg chg="add del mod ord">
          <ac:chgData name="Weifeng Xu" userId="e7aed605-a3dd-4d5a-a692-a87037af107b" providerId="ADAL" clId="{C5F2F85B-61A7-4435-82BB-E36ABE9B7C47}" dt="2021-09-24T03:21:39.474" v="814" actId="20577"/>
          <ac:spMkLst>
            <pc:docMk/>
            <pc:sldMk cId="1193320382" sldId="263"/>
            <ac:spMk id="4" creationId="{F1B01656-E320-404C-BAA8-F98CDA4EB3D5}"/>
          </ac:spMkLst>
        </pc:spChg>
        <pc:spChg chg="add mod">
          <ac:chgData name="Weifeng Xu" userId="e7aed605-a3dd-4d5a-a692-a87037af107b" providerId="ADAL" clId="{C5F2F85B-61A7-4435-82BB-E36ABE9B7C47}" dt="2022-11-04T15:16:56.840" v="8178" actId="1076"/>
          <ac:spMkLst>
            <pc:docMk/>
            <pc:sldMk cId="1193320382" sldId="263"/>
            <ac:spMk id="5" creationId="{A657724C-B0AC-5B3D-21CF-19E960AE4DE0}"/>
          </ac:spMkLst>
        </pc:spChg>
        <pc:picChg chg="add mod">
          <ac:chgData name="Weifeng Xu" userId="e7aed605-a3dd-4d5a-a692-a87037af107b" providerId="ADAL" clId="{C5F2F85B-61A7-4435-82BB-E36ABE9B7C47}" dt="2021-09-24T03:21:31.909" v="789" actId="1076"/>
          <ac:picMkLst>
            <pc:docMk/>
            <pc:sldMk cId="1193320382" sldId="263"/>
            <ac:picMk id="6" creationId="{DA3D64FA-E0AF-47CE-8703-3C2FC0A1CFA0}"/>
          </ac:picMkLst>
        </pc:picChg>
        <pc:picChg chg="add mod">
          <ac:chgData name="Weifeng Xu" userId="e7aed605-a3dd-4d5a-a692-a87037af107b" providerId="ADAL" clId="{C5F2F85B-61A7-4435-82BB-E36ABE9B7C47}" dt="2022-11-04T15:16:16.715" v="8169" actId="1076"/>
          <ac:picMkLst>
            <pc:docMk/>
            <pc:sldMk cId="1193320382" sldId="263"/>
            <ac:picMk id="3074" creationId="{5E471F3F-9F30-F6DB-12CF-B156EBA8BD1A}"/>
          </ac:picMkLst>
        </pc:picChg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delSp modSp new mod">
        <pc:chgData name="Weifeng Xu" userId="e7aed605-a3dd-4d5a-a692-a87037af107b" providerId="ADAL" clId="{C5F2F85B-61A7-4435-82BB-E36ABE9B7C47}" dt="2022-11-04T15:16:30.937" v="8171" actId="22"/>
        <pc:sldMkLst>
          <pc:docMk/>
          <pc:sldMk cId="4166507201" sldId="264"/>
        </pc:sldMkLst>
        <pc:spChg chg="mod">
          <ac:chgData name="Weifeng Xu" userId="e7aed605-a3dd-4d5a-a692-a87037af107b" providerId="ADAL" clId="{C5F2F85B-61A7-4435-82BB-E36ABE9B7C47}" dt="2021-09-24T03:24:26.870" v="840" actId="20577"/>
          <ac:spMkLst>
            <pc:docMk/>
            <pc:sldMk cId="4166507201" sldId="264"/>
            <ac:spMk id="2" creationId="{C3A1E417-58BF-44A1-811F-E116CE571F90}"/>
          </ac:spMkLst>
        </pc:spChg>
        <pc:spChg chg="add del">
          <ac:chgData name="Weifeng Xu" userId="e7aed605-a3dd-4d5a-a692-a87037af107b" providerId="ADAL" clId="{C5F2F85B-61A7-4435-82BB-E36ABE9B7C47}" dt="2022-11-04T15:16:30.937" v="8171" actId="22"/>
          <ac:spMkLst>
            <pc:docMk/>
            <pc:sldMk cId="4166507201" sldId="264"/>
            <ac:spMk id="5" creationId="{14169CFC-3A5C-B282-2466-7ECA6504BDF5}"/>
          </ac:spMkLst>
        </pc:spChg>
        <pc:picChg chg="add mod">
          <ac:chgData name="Weifeng Xu" userId="e7aed605-a3dd-4d5a-a692-a87037af107b" providerId="ADAL" clId="{C5F2F85B-61A7-4435-82BB-E36ABE9B7C47}" dt="2021-09-24T03:24:14.121" v="817" actId="1076"/>
          <ac:picMkLst>
            <pc:docMk/>
            <pc:sldMk cId="4166507201" sldId="264"/>
            <ac:picMk id="4" creationId="{5F617D2A-B6A6-4ACF-A5F2-DA5F2F032A0B}"/>
          </ac:picMkLst>
        </pc:picChg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  <pc:spChg chg="mod">
          <ac:chgData name="Weifeng Xu" userId="e7aed605-a3dd-4d5a-a692-a87037af107b" providerId="ADAL" clId="{C5F2F85B-61A7-4435-82BB-E36ABE9B7C47}" dt="2021-09-24T03:31:31.678" v="895" actId="20577"/>
          <ac:spMkLst>
            <pc:docMk/>
            <pc:sldMk cId="2327056073" sldId="265"/>
            <ac:spMk id="2" creationId="{9B3E4890-925D-4BBE-9470-6B2A6C654BCC}"/>
          </ac:spMkLst>
        </pc:spChg>
        <pc:picChg chg="add mod">
          <ac:chgData name="Weifeng Xu" userId="e7aed605-a3dd-4d5a-a692-a87037af107b" providerId="ADAL" clId="{C5F2F85B-61A7-4435-82BB-E36ABE9B7C47}" dt="2021-09-24T03:27:35.149" v="843" actId="1076"/>
          <ac:picMkLst>
            <pc:docMk/>
            <pc:sldMk cId="2327056073" sldId="265"/>
            <ac:picMk id="4" creationId="{4E5D7928-E083-4548-8CA0-48D1B12B2D10}"/>
          </ac:picMkLst>
        </pc:picChg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  <pc:spChg chg="mod">
          <ac:chgData name="Weifeng Xu" userId="e7aed605-a3dd-4d5a-a692-a87037af107b" providerId="ADAL" clId="{C5F2F85B-61A7-4435-82BB-E36ABE9B7C47}" dt="2021-09-24T03:31:14.926" v="881" actId="20577"/>
          <ac:spMkLst>
            <pc:docMk/>
            <pc:sldMk cId="706224516" sldId="266"/>
            <ac:spMk id="2" creationId="{5BB4E59D-155A-4F99-98B3-C3D3548E2301}"/>
          </ac:spMkLst>
        </pc:spChg>
        <pc:picChg chg="add mod">
          <ac:chgData name="Weifeng Xu" userId="e7aed605-a3dd-4d5a-a692-a87037af107b" providerId="ADAL" clId="{C5F2F85B-61A7-4435-82BB-E36ABE9B7C47}" dt="2021-09-24T03:31:01.669" v="846" actId="1076"/>
          <ac:picMkLst>
            <pc:docMk/>
            <pc:sldMk cId="706224516" sldId="266"/>
            <ac:picMk id="4" creationId="{66FB47FE-0F00-4E04-93B9-53361266AFA5}"/>
          </ac:picMkLst>
        </pc:picChg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 ord">
        <pc:chgData name="Weifeng Xu" userId="e7aed605-a3dd-4d5a-a692-a87037af107b" providerId="ADAL" clId="{C5F2F85B-61A7-4435-82BB-E36ABE9B7C47}" dt="2022-11-01T02:44:57.928" v="7796" actId="20577"/>
        <pc:sldMkLst>
          <pc:docMk/>
          <pc:sldMk cId="2993904775" sldId="267"/>
        </pc:sldMkLst>
        <pc:spChg chg="mod">
          <ac:chgData name="Weifeng Xu" userId="e7aed605-a3dd-4d5a-a692-a87037af107b" providerId="ADAL" clId="{C5F2F85B-61A7-4435-82BB-E36ABE9B7C47}" dt="2022-11-01T02:44:38.665" v="7793" actId="20577"/>
          <ac:spMkLst>
            <pc:docMk/>
            <pc:sldMk cId="2993904775" sldId="267"/>
            <ac:spMk id="2" creationId="{5FD3D585-1794-4DA8-8808-21DA99815157}"/>
          </ac:spMkLst>
        </pc:spChg>
        <pc:spChg chg="mod">
          <ac:chgData name="Weifeng Xu" userId="e7aed605-a3dd-4d5a-a692-a87037af107b" providerId="ADAL" clId="{C5F2F85B-61A7-4435-82BB-E36ABE9B7C47}" dt="2022-11-01T02:44:57.928" v="7796" actId="20577"/>
          <ac:spMkLst>
            <pc:docMk/>
            <pc:sldMk cId="2993904775" sldId="267"/>
            <ac:spMk id="3" creationId="{CEBBEE77-F532-4E8F-A975-83A82DCBBFF9}"/>
          </ac:spMkLst>
        </pc:spChg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 ord">
        <pc:chgData name="Weifeng Xu" userId="e7aed605-a3dd-4d5a-a692-a87037af107b" providerId="ADAL" clId="{C5F2F85B-61A7-4435-82BB-E36ABE9B7C47}" dt="2022-11-01T02:35:08.504" v="7709"/>
        <pc:sldMkLst>
          <pc:docMk/>
          <pc:sldMk cId="2213684993" sldId="268"/>
        </pc:sldMkLst>
        <pc:spChg chg="mod">
          <ac:chgData name="Weifeng Xu" userId="e7aed605-a3dd-4d5a-a692-a87037af107b" providerId="ADAL" clId="{C5F2F85B-61A7-4435-82BB-E36ABE9B7C47}" dt="2021-09-24T12:00:56.043" v="1465" actId="20577"/>
          <ac:spMkLst>
            <pc:docMk/>
            <pc:sldMk cId="2213684993" sldId="268"/>
            <ac:spMk id="2" creationId="{4130AD27-BF1A-4E5A-AF9F-5BC37660E2BC}"/>
          </ac:spMkLst>
        </pc:spChg>
        <pc:spChg chg="mod">
          <ac:chgData name="Weifeng Xu" userId="e7aed605-a3dd-4d5a-a692-a87037af107b" providerId="ADAL" clId="{C5F2F85B-61A7-4435-82BB-E36ABE9B7C47}" dt="2021-09-25T14:52:23.634" v="3896" actId="20577"/>
          <ac:spMkLst>
            <pc:docMk/>
            <pc:sldMk cId="2213684993" sldId="268"/>
            <ac:spMk id="3" creationId="{C7F66DA0-ABA1-4BAC-AC04-4DBEBF7D8CAD}"/>
          </ac:spMkLst>
        </pc:spChg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del mod ord">
        <pc:chgData name="Weifeng Xu" userId="e7aed605-a3dd-4d5a-a692-a87037af107b" providerId="ADAL" clId="{C5F2F85B-61A7-4435-82BB-E36ABE9B7C47}" dt="2022-11-01T02:44:16.264" v="7789" actId="47"/>
        <pc:sldMkLst>
          <pc:docMk/>
          <pc:sldMk cId="3567762707" sldId="269"/>
        </pc:sldMkLst>
        <pc:spChg chg="mod">
          <ac:chgData name="Weifeng Xu" userId="e7aed605-a3dd-4d5a-a692-a87037af107b" providerId="ADAL" clId="{C5F2F85B-61A7-4435-82BB-E36ABE9B7C47}" dt="2021-09-24T11:49:52.522" v="1216" actId="20577"/>
          <ac:spMkLst>
            <pc:docMk/>
            <pc:sldMk cId="3567762707" sldId="269"/>
            <ac:spMk id="2" creationId="{4CF6818D-A69B-47EE-BF9E-201EE84EE118}"/>
          </ac:spMkLst>
        </pc:spChg>
        <pc:spChg chg="mod">
          <ac:chgData name="Weifeng Xu" userId="e7aed605-a3dd-4d5a-a692-a87037af107b" providerId="ADAL" clId="{C5F2F85B-61A7-4435-82BB-E36ABE9B7C47}" dt="2021-09-27T01:13:55.582" v="4667" actId="20577"/>
          <ac:spMkLst>
            <pc:docMk/>
            <pc:sldMk cId="3567762707" sldId="269"/>
            <ac:spMk id="3" creationId="{064A3A34-E10B-4584-8C08-8EEF231456D2}"/>
          </ac:spMkLst>
        </pc:spChg>
        <pc:picChg chg="add mod">
          <ac:chgData name="Weifeng Xu" userId="e7aed605-a3dd-4d5a-a692-a87037af107b" providerId="ADAL" clId="{C5F2F85B-61A7-4435-82BB-E36ABE9B7C47}" dt="2021-09-24T20:50:59.548" v="3050" actId="1076"/>
          <ac:picMkLst>
            <pc:docMk/>
            <pc:sldMk cId="3567762707" sldId="269"/>
            <ac:picMk id="4" creationId="{438E822F-46CF-4421-AEA4-68892CDDE035}"/>
          </ac:picMkLst>
        </pc:picChg>
      </pc:sldChg>
      <pc:sldChg chg="addSp delSp modSp new add del mod modClrScheme chgLayout modNotesTx">
        <pc:chgData name="Weifeng Xu" userId="e7aed605-a3dd-4d5a-a692-a87037af107b" providerId="ADAL" clId="{C5F2F85B-61A7-4435-82BB-E36ABE9B7C47}" dt="2022-03-17T14:37:55.560" v="6309" actId="114"/>
        <pc:sldMkLst>
          <pc:docMk/>
          <pc:sldMk cId="1160741065" sldId="270"/>
        </pc:sldMkLst>
        <pc:spChg chg="del mod ord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2" creationId="{A97F777C-C0A8-423B-9A2B-9BCD303F6D53}"/>
          </ac:spMkLst>
        </pc:spChg>
        <pc:spChg chg="del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3" creationId="{6766A7D6-6716-4387-81F1-9C36172BE7D6}"/>
          </ac:spMkLst>
        </pc:spChg>
        <pc:spChg chg="add mod ord">
          <ac:chgData name="Weifeng Xu" userId="e7aed605-a3dd-4d5a-a692-a87037af107b" providerId="ADAL" clId="{C5F2F85B-61A7-4435-82BB-E36ABE9B7C47}" dt="2021-09-24T03:51:16.429" v="1072" actId="20577"/>
          <ac:spMkLst>
            <pc:docMk/>
            <pc:sldMk cId="1160741065" sldId="270"/>
            <ac:spMk id="4" creationId="{A3C83B61-B046-45F2-AF01-BE4621488775}"/>
          </ac:spMkLst>
        </pc:spChg>
        <pc:spChg chg="add mod">
          <ac:chgData name="Weifeng Xu" userId="e7aed605-a3dd-4d5a-a692-a87037af107b" providerId="ADAL" clId="{C5F2F85B-61A7-4435-82BB-E36ABE9B7C47}" dt="2022-03-17T14:37:55.560" v="6309" actId="114"/>
          <ac:spMkLst>
            <pc:docMk/>
            <pc:sldMk cId="1160741065" sldId="270"/>
            <ac:spMk id="7" creationId="{C7920D97-4BA1-4BB6-BADE-EB2EBB8DCEEE}"/>
          </ac:spMkLst>
        </pc:spChg>
        <pc:picChg chg="add mod modCrop">
          <ac:chgData name="Weifeng Xu" userId="e7aed605-a3dd-4d5a-a692-a87037af107b" providerId="ADAL" clId="{C5F2F85B-61A7-4435-82BB-E36ABE9B7C47}" dt="2021-09-25T21:12:52.251" v="3956" actId="1076"/>
          <ac:picMkLst>
            <pc:docMk/>
            <pc:sldMk cId="1160741065" sldId="270"/>
            <ac:picMk id="5" creationId="{225B6D51-AC99-4FFD-8511-5A877099380F}"/>
          </ac:picMkLst>
        </pc:picChg>
        <pc:picChg chg="add mod">
          <ac:chgData name="Weifeng Xu" userId="e7aed605-a3dd-4d5a-a692-a87037af107b" providerId="ADAL" clId="{C5F2F85B-61A7-4435-82BB-E36ABE9B7C47}" dt="2021-09-25T21:12:54.920" v="3957" actId="1076"/>
          <ac:picMkLst>
            <pc:docMk/>
            <pc:sldMk cId="1160741065" sldId="270"/>
            <ac:picMk id="6" creationId="{89E0F6DF-2F45-46B1-80FE-576DB788B65C}"/>
          </ac:picMkLst>
        </pc:picChg>
        <pc:picChg chg="add mod">
          <ac:chgData name="Weifeng Xu" userId="e7aed605-a3dd-4d5a-a692-a87037af107b" providerId="ADAL" clId="{C5F2F85B-61A7-4435-82BB-E36ABE9B7C47}" dt="2021-09-25T21:12:49.790" v="3955" actId="1076"/>
          <ac:picMkLst>
            <pc:docMk/>
            <pc:sldMk cId="1160741065" sldId="270"/>
            <ac:picMk id="8" creationId="{B1CE94A0-8DF6-4646-880E-2B17FE135DEA}"/>
          </ac:picMkLst>
        </pc:picChg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delSp modSp add mod ord">
        <pc:chgData name="Weifeng Xu" userId="e7aed605-a3dd-4d5a-a692-a87037af107b" providerId="ADAL" clId="{C5F2F85B-61A7-4435-82BB-E36ABE9B7C47}" dt="2022-11-01T02:36:49.651" v="7713"/>
        <pc:sldMkLst>
          <pc:docMk/>
          <pc:sldMk cId="61241707" sldId="368"/>
        </pc:sldMkLst>
        <pc:spChg chg="del">
          <ac:chgData name="Weifeng Xu" userId="e7aed605-a3dd-4d5a-a692-a87037af107b" providerId="ADAL" clId="{C5F2F85B-61A7-4435-82BB-E36ABE9B7C47}" dt="2021-09-27T13:47:17.788" v="5328" actId="478"/>
          <ac:spMkLst>
            <pc:docMk/>
            <pc:sldMk cId="61241707" sldId="368"/>
            <ac:spMk id="4" creationId="{00000000-0000-0000-0000-000000000000}"/>
          </ac:spMkLst>
        </pc:spChg>
        <pc:picChg chg="mod modCrop">
          <ac:chgData name="Weifeng Xu" userId="e7aed605-a3dd-4d5a-a692-a87037af107b" providerId="ADAL" clId="{C5F2F85B-61A7-4435-82BB-E36ABE9B7C47}" dt="2021-09-24T03:41:52.171" v="1019" actId="1076"/>
          <ac:picMkLst>
            <pc:docMk/>
            <pc:sldMk cId="61241707" sldId="368"/>
            <ac:picMk id="6" creationId="{00000000-0000-0000-0000-000000000000}"/>
          </ac:picMkLst>
        </pc:picChg>
        <pc:picChg chg="mod">
          <ac:chgData name="Weifeng Xu" userId="e7aed605-a3dd-4d5a-a692-a87037af107b" providerId="ADAL" clId="{C5F2F85B-61A7-4435-82BB-E36ABE9B7C47}" dt="2021-09-24T03:41:54.877" v="1020" actId="1076"/>
          <ac:picMkLst>
            <pc:docMk/>
            <pc:sldMk cId="61241707" sldId="368"/>
            <ac:picMk id="7" creationId="{00000000-0000-0000-0000-000000000000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30T01:35:42.457" v="5987" actId="20577"/>
        <pc:sldMkLst>
          <pc:docMk/>
          <pc:sldMk cId="1144749110" sldId="369"/>
        </pc:sldMkLst>
        <pc:spChg chg="add del mod">
          <ac:chgData name="Weifeng Xu" userId="e7aed605-a3dd-4d5a-a692-a87037af107b" providerId="ADAL" clId="{C5F2F85B-61A7-4435-82BB-E36ABE9B7C47}" dt="2021-09-24T19:22:56.013" v="2369" actId="700"/>
          <ac:spMkLst>
            <pc:docMk/>
            <pc:sldMk cId="1144749110" sldId="369"/>
            <ac:spMk id="2" creationId="{156B3A2B-4E72-4CA0-BBF8-05C933AE973C}"/>
          </ac:spMkLst>
        </pc:spChg>
        <pc:spChg chg="add del mod">
          <ac:chgData name="Weifeng Xu" userId="e7aed605-a3dd-4d5a-a692-a87037af107b" providerId="ADAL" clId="{C5F2F85B-61A7-4435-82BB-E36ABE9B7C47}" dt="2021-09-30T01:32:58.092" v="5864" actId="478"/>
          <ac:spMkLst>
            <pc:docMk/>
            <pc:sldMk cId="1144749110" sldId="369"/>
            <ac:spMk id="7" creationId="{BBBA2EFD-05C3-48B8-B88A-C49D0881A49B}"/>
          </ac:spMkLst>
        </pc:spChg>
        <pc:spChg chg="add del mod">
          <ac:chgData name="Weifeng Xu" userId="e7aed605-a3dd-4d5a-a692-a87037af107b" providerId="ADAL" clId="{C5F2F85B-61A7-4435-82BB-E36ABE9B7C47}" dt="2021-09-30T01:33:01.468" v="5866" actId="478"/>
          <ac:spMkLst>
            <pc:docMk/>
            <pc:sldMk cId="1144749110" sldId="369"/>
            <ac:spMk id="9" creationId="{3B3B06FD-E7AA-42E6-9444-FE2EEDE19D9E}"/>
          </ac:spMkLst>
        </pc:spChg>
        <pc:spChg chg="add mod">
          <ac:chgData name="Weifeng Xu" userId="e7aed605-a3dd-4d5a-a692-a87037af107b" providerId="ADAL" clId="{C5F2F85B-61A7-4435-82BB-E36ABE9B7C47}" dt="2021-09-30T01:31:32.897" v="5855" actId="1076"/>
          <ac:spMkLst>
            <pc:docMk/>
            <pc:sldMk cId="1144749110" sldId="369"/>
            <ac:spMk id="11" creationId="{02E8308A-0420-4422-9E20-3D7EC020722A}"/>
          </ac:spMkLst>
        </pc:spChg>
        <pc:spChg chg="add mod">
          <ac:chgData name="Weifeng Xu" userId="e7aed605-a3dd-4d5a-a692-a87037af107b" providerId="ADAL" clId="{C5F2F85B-61A7-4435-82BB-E36ABE9B7C47}" dt="2021-09-30T01:33:50.276" v="5874" actId="1076"/>
          <ac:spMkLst>
            <pc:docMk/>
            <pc:sldMk cId="1144749110" sldId="369"/>
            <ac:spMk id="12" creationId="{0A3E2565-437B-4869-8967-71266F1C9A6C}"/>
          </ac:spMkLst>
        </pc:spChg>
        <pc:spChg chg="add del mod">
          <ac:chgData name="Weifeng Xu" userId="e7aed605-a3dd-4d5a-a692-a87037af107b" providerId="ADAL" clId="{C5F2F85B-61A7-4435-82BB-E36ABE9B7C47}" dt="2021-09-24T19:37:15.221" v="2400" actId="21"/>
          <ac:spMkLst>
            <pc:docMk/>
            <pc:sldMk cId="1144749110" sldId="369"/>
            <ac:spMk id="13" creationId="{DE9E3F56-FE9E-4C35-B4BE-8A6676B277BF}"/>
          </ac:spMkLst>
        </pc:spChg>
        <pc:spChg chg="add mod">
          <ac:chgData name="Weifeng Xu" userId="e7aed605-a3dd-4d5a-a692-a87037af107b" providerId="ADAL" clId="{C5F2F85B-61A7-4435-82BB-E36ABE9B7C47}" dt="2021-09-30T01:35:42.457" v="5987" actId="20577"/>
          <ac:spMkLst>
            <pc:docMk/>
            <pc:sldMk cId="1144749110" sldId="369"/>
            <ac:spMk id="15" creationId="{06120024-855F-4DB9-976E-018336275B41}"/>
          </ac:spMkLst>
        </pc:spChg>
        <pc:spChg chg="add mod">
          <ac:chgData name="Weifeng Xu" userId="e7aed605-a3dd-4d5a-a692-a87037af107b" providerId="ADAL" clId="{C5F2F85B-61A7-4435-82BB-E36ABE9B7C47}" dt="2021-09-30T01:35:08.241" v="5979" actId="1038"/>
          <ac:spMkLst>
            <pc:docMk/>
            <pc:sldMk cId="1144749110" sldId="369"/>
            <ac:spMk id="18" creationId="{9AD1E5D2-A52C-4A9A-BB00-4A0D76E1EDC2}"/>
          </ac:spMkLst>
        </pc:spChg>
        <pc:spChg chg="add mod">
          <ac:chgData name="Weifeng Xu" userId="e7aed605-a3dd-4d5a-a692-a87037af107b" providerId="ADAL" clId="{C5F2F85B-61A7-4435-82BB-E36ABE9B7C47}" dt="2021-09-30T01:34:50.520" v="5933" actId="1036"/>
          <ac:spMkLst>
            <pc:docMk/>
            <pc:sldMk cId="1144749110" sldId="369"/>
            <ac:spMk id="19" creationId="{12F09295-42E7-4E08-8835-A99EE7F3BB07}"/>
          </ac:spMkLst>
        </pc:spChg>
        <pc:picChg chg="add mod modCrop">
          <ac:chgData name="Weifeng Xu" userId="e7aed605-a3dd-4d5a-a692-a87037af107b" providerId="ADAL" clId="{C5F2F85B-61A7-4435-82BB-E36ABE9B7C47}" dt="2021-09-30T01:31:32.897" v="5855" actId="1076"/>
          <ac:picMkLst>
            <pc:docMk/>
            <pc:sldMk cId="1144749110" sldId="369"/>
            <ac:picMk id="4" creationId="{A18B1C4F-EA2D-427D-9A41-B0E237624838}"/>
          </ac:picMkLst>
        </pc:picChg>
        <pc:picChg chg="add del mod">
          <ac:chgData name="Weifeng Xu" userId="e7aed605-a3dd-4d5a-a692-a87037af107b" providerId="ADAL" clId="{C5F2F85B-61A7-4435-82BB-E36ABE9B7C47}" dt="2021-09-24T19:37:15.221" v="2400" actId="21"/>
          <ac:picMkLst>
            <pc:docMk/>
            <pc:sldMk cId="1144749110" sldId="369"/>
            <ac:picMk id="5" creationId="{842FDA24-12DB-4498-A4E0-9D7331C96D48}"/>
          </ac:picMkLst>
        </pc:picChg>
        <pc:picChg chg="add del mod">
          <ac:chgData name="Weifeng Xu" userId="e7aed605-a3dd-4d5a-a692-a87037af107b" providerId="ADAL" clId="{C5F2F85B-61A7-4435-82BB-E36ABE9B7C47}" dt="2021-09-24T19:22:53.178" v="2368" actId="478"/>
          <ac:picMkLst>
            <pc:docMk/>
            <pc:sldMk cId="1144749110" sldId="369"/>
            <ac:picMk id="6" creationId="{D6219A55-B4C1-4E38-823E-B4352CFB4888}"/>
          </ac:picMkLst>
        </pc:picChg>
        <pc:picChg chg="add del mod modCrop">
          <ac:chgData name="Weifeng Xu" userId="e7aed605-a3dd-4d5a-a692-a87037af107b" providerId="ADAL" clId="{C5F2F85B-61A7-4435-82BB-E36ABE9B7C47}" dt="2021-09-30T01:34:57.602" v="5934" actId="1076"/>
          <ac:picMkLst>
            <pc:docMk/>
            <pc:sldMk cId="1144749110" sldId="369"/>
            <ac:picMk id="6" creationId="{FA13B6C3-C9D6-4B1F-A928-735A0A748733}"/>
          </ac:picMkLst>
        </pc:picChg>
        <pc:picChg chg="add del mod">
          <ac:chgData name="Weifeng Xu" userId="e7aed605-a3dd-4d5a-a692-a87037af107b" providerId="ADAL" clId="{C5F2F85B-61A7-4435-82BB-E36ABE9B7C47}" dt="2021-09-24T04:14:00.563" v="1146" actId="478"/>
          <ac:picMkLst>
            <pc:docMk/>
            <pc:sldMk cId="1144749110" sldId="369"/>
            <ac:picMk id="8" creationId="{B2CF75E1-BF77-4C6A-BD47-6DA733ED08C0}"/>
          </ac:picMkLst>
        </pc:picChg>
        <pc:picChg chg="add del mod">
          <ac:chgData name="Weifeng Xu" userId="e7aed605-a3dd-4d5a-a692-a87037af107b" providerId="ADAL" clId="{C5F2F85B-61A7-4435-82BB-E36ABE9B7C47}" dt="2021-09-30T01:33:07.507" v="5869" actId="478"/>
          <ac:picMkLst>
            <pc:docMk/>
            <pc:sldMk cId="1144749110" sldId="369"/>
            <ac:picMk id="8" creationId="{F3D365FE-5D14-4F85-AC25-D5991FC3A281}"/>
          </ac:picMkLst>
        </pc:picChg>
        <pc:picChg chg="add mod">
          <ac:chgData name="Weifeng Xu" userId="e7aed605-a3dd-4d5a-a692-a87037af107b" providerId="ADAL" clId="{C5F2F85B-61A7-4435-82BB-E36ABE9B7C47}" dt="2021-09-30T01:33:50.276" v="5874" actId="1076"/>
          <ac:picMkLst>
            <pc:docMk/>
            <pc:sldMk cId="1144749110" sldId="369"/>
            <ac:picMk id="10" creationId="{61C387E4-E69C-4DC8-86EF-3982FAD102BE}"/>
          </ac:picMkLst>
        </pc:picChg>
        <pc:cxnChg chg="add del mod">
          <ac:chgData name="Weifeng Xu" userId="e7aed605-a3dd-4d5a-a692-a87037af107b" providerId="ADAL" clId="{C5F2F85B-61A7-4435-82BB-E36ABE9B7C47}" dt="2021-09-30T01:32:59.508" v="5865" actId="478"/>
          <ac:cxnSpMkLst>
            <pc:docMk/>
            <pc:sldMk cId="1144749110" sldId="369"/>
            <ac:cxnSpMk id="13" creationId="{3C908311-FD01-44C5-A1B8-82D71FF5E344}"/>
          </ac:cxnSpMkLst>
        </pc:cxnChg>
        <pc:cxnChg chg="add del mod">
          <ac:chgData name="Weifeng Xu" userId="e7aed605-a3dd-4d5a-a692-a87037af107b" providerId="ADAL" clId="{C5F2F85B-61A7-4435-82BB-E36ABE9B7C47}" dt="2021-09-30T01:33:09.092" v="5870" actId="478"/>
          <ac:cxnSpMkLst>
            <pc:docMk/>
            <pc:sldMk cId="1144749110" sldId="369"/>
            <ac:cxnSpMk id="14" creationId="{54F84B16-62E8-494E-BCD5-09146745848D}"/>
          </ac:cxnSpMkLst>
        </pc:cxnChg>
        <pc:cxnChg chg="add mod">
          <ac:chgData name="Weifeng Xu" userId="e7aed605-a3dd-4d5a-a692-a87037af107b" providerId="ADAL" clId="{C5F2F85B-61A7-4435-82BB-E36ABE9B7C47}" dt="2021-09-30T01:35:19.752" v="5981" actId="14100"/>
          <ac:cxnSpMkLst>
            <pc:docMk/>
            <pc:sldMk cId="1144749110" sldId="369"/>
            <ac:cxnSpMk id="16" creationId="{D22D2EB2-2C51-460F-864B-9095227DCA1E}"/>
          </ac:cxnSpMkLst>
        </pc:cxnChg>
        <pc:cxnChg chg="add mod">
          <ac:chgData name="Weifeng Xu" userId="e7aed605-a3dd-4d5a-a692-a87037af107b" providerId="ADAL" clId="{C5F2F85B-61A7-4435-82BB-E36ABE9B7C47}" dt="2021-09-30T01:35:13.691" v="5980" actId="14100"/>
          <ac:cxnSpMkLst>
            <pc:docMk/>
            <pc:sldMk cId="1144749110" sldId="369"/>
            <ac:cxnSpMk id="17" creationId="{2F10F0DF-5577-49DF-85A6-DD29A8AB1A60}"/>
          </ac:cxnSpMkLst>
        </pc:cxnChg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  <pc:spChg chg="mod">
          <ac:chgData name="Weifeng Xu" userId="e7aed605-a3dd-4d5a-a692-a87037af107b" providerId="ADAL" clId="{C5F2F85B-61A7-4435-82BB-E36ABE9B7C47}" dt="2021-09-24T03:57:32.870" v="1117" actId="20577"/>
          <ac:spMkLst>
            <pc:docMk/>
            <pc:sldMk cId="894625243" sldId="370"/>
            <ac:spMk id="2" creationId="{13943EA4-17D0-48AC-8199-88C9BC59EBDB}"/>
          </ac:spMkLst>
        </pc:spChg>
        <pc:spChg chg="add mod">
          <ac:chgData name="Weifeng Xu" userId="e7aed605-a3dd-4d5a-a692-a87037af107b" providerId="ADAL" clId="{C5F2F85B-61A7-4435-82BB-E36ABE9B7C47}" dt="2021-09-24T19:42:35.676" v="2508" actId="1076"/>
          <ac:spMkLst>
            <pc:docMk/>
            <pc:sldMk cId="894625243" sldId="370"/>
            <ac:spMk id="3" creationId="{10FD59A9-8BE5-4FDB-9736-9B1234650C5F}"/>
          </ac:spMkLst>
        </pc:spChg>
        <pc:picChg chg="add mod">
          <ac:chgData name="Weifeng Xu" userId="e7aed605-a3dd-4d5a-a692-a87037af107b" providerId="ADAL" clId="{C5F2F85B-61A7-4435-82BB-E36ABE9B7C47}" dt="2021-09-24T03:55:42.276" v="1077" actId="1076"/>
          <ac:picMkLst>
            <pc:docMk/>
            <pc:sldMk cId="894625243" sldId="370"/>
            <ac:picMk id="4" creationId="{5E849233-1019-47EC-9C24-56356F5C1C5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10-28T18:57:28.362" v="7406" actId="20577"/>
        <pc:sldMkLst>
          <pc:docMk/>
          <pc:sldMk cId="2473657817" sldId="371"/>
        </pc:sldMkLst>
        <pc:spChg chg="del mod ord">
          <ac:chgData name="Weifeng Xu" userId="e7aed605-a3dd-4d5a-a692-a87037af107b" providerId="ADAL" clId="{C5F2F85B-61A7-4435-82BB-E36ABE9B7C47}" dt="2021-09-24T20:33:56.431" v="2866" actId="700"/>
          <ac:spMkLst>
            <pc:docMk/>
            <pc:sldMk cId="2473657817" sldId="371"/>
            <ac:spMk id="2" creationId="{D9149CB1-0636-443A-98BC-C6CC4FC1CA55}"/>
          </ac:spMkLst>
        </pc:spChg>
        <pc:spChg chg="add mod ord">
          <ac:chgData name="Weifeng Xu" userId="e7aed605-a3dd-4d5a-a692-a87037af107b" providerId="ADAL" clId="{C5F2F85B-61A7-4435-82BB-E36ABE9B7C47}" dt="2022-10-28T18:57:28.362" v="7406" actId="20577"/>
          <ac:spMkLst>
            <pc:docMk/>
            <pc:sldMk cId="2473657817" sldId="371"/>
            <ac:spMk id="3" creationId="{177DA742-459D-49A2-B21B-7E3AA20DC38D}"/>
          </ac:spMkLst>
        </pc:spChg>
        <pc:spChg chg="add mod ord">
          <ac:chgData name="Weifeng Xu" userId="e7aed605-a3dd-4d5a-a692-a87037af107b" providerId="ADAL" clId="{C5F2F85B-61A7-4435-82BB-E36ABE9B7C47}" dt="2021-09-24T20:34:38.107" v="2898" actId="20577"/>
          <ac:spMkLst>
            <pc:docMk/>
            <pc:sldMk cId="2473657817" sldId="371"/>
            <ac:spMk id="4" creationId="{F9C1C27B-E7F5-4BE8-8D77-938C181A4019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  <pc:spChg chg="mod">
          <ac:chgData name="Weifeng Xu" userId="e7aed605-a3dd-4d5a-a692-a87037af107b" providerId="ADAL" clId="{C5F2F85B-61A7-4435-82BB-E36ABE9B7C47}" dt="2021-09-24T13:08:57.386" v="1733" actId="20577"/>
          <ac:spMkLst>
            <pc:docMk/>
            <pc:sldMk cId="332893432" sldId="372"/>
            <ac:spMk id="2" creationId="{F2F5478C-B9EB-45D5-86FE-31965B3F1F45}"/>
          </ac:spMkLst>
        </pc:spChg>
        <pc:spChg chg="add mod">
          <ac:chgData name="Weifeng Xu" userId="e7aed605-a3dd-4d5a-a692-a87037af107b" providerId="ADAL" clId="{C5F2F85B-61A7-4435-82BB-E36ABE9B7C47}" dt="2021-09-24T13:28:13.596" v="1793" actId="20577"/>
          <ac:spMkLst>
            <pc:docMk/>
            <pc:sldMk cId="332893432" sldId="372"/>
            <ac:spMk id="7" creationId="{B200A21C-FD21-4EE4-BAD3-4E1E0000DF71}"/>
          </ac:spMkLst>
        </pc:spChg>
        <pc:spChg chg="add mod">
          <ac:chgData name="Weifeng Xu" userId="e7aed605-a3dd-4d5a-a692-a87037af107b" providerId="ADAL" clId="{C5F2F85B-61A7-4435-82BB-E36ABE9B7C47}" dt="2021-09-24T13:51:11.881" v="1827" actId="20577"/>
          <ac:spMkLst>
            <pc:docMk/>
            <pc:sldMk cId="332893432" sldId="372"/>
            <ac:spMk id="8" creationId="{58D718E5-8A15-49A4-B6F1-3FD98EDAAF72}"/>
          </ac:spMkLst>
        </pc:spChg>
        <pc:picChg chg="add mod modCrop">
          <ac:chgData name="Weifeng Xu" userId="e7aed605-a3dd-4d5a-a692-a87037af107b" providerId="ADAL" clId="{C5F2F85B-61A7-4435-82BB-E36ABE9B7C47}" dt="2021-09-24T13:23:48.893" v="1736" actId="732"/>
          <ac:picMkLst>
            <pc:docMk/>
            <pc:sldMk cId="332893432" sldId="372"/>
            <ac:picMk id="4" creationId="{CA9F136A-91E1-4743-A0D6-638305A71704}"/>
          </ac:picMkLst>
        </pc:picChg>
        <pc:picChg chg="add mod">
          <ac:chgData name="Weifeng Xu" userId="e7aed605-a3dd-4d5a-a692-a87037af107b" providerId="ADAL" clId="{C5F2F85B-61A7-4435-82BB-E36ABE9B7C47}" dt="2021-09-24T13:27:35.367" v="1751" actId="1076"/>
          <ac:picMkLst>
            <pc:docMk/>
            <pc:sldMk cId="332893432" sldId="372"/>
            <ac:picMk id="6" creationId="{5D021EE7-C592-4851-8B4A-A29E01D6B4E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4:13:22.005" v="5403" actId="20577"/>
        <pc:sldMkLst>
          <pc:docMk/>
          <pc:sldMk cId="2632095773" sldId="373"/>
        </pc:sldMkLst>
        <pc:spChg chg="mod ord">
          <ac:chgData name="Weifeng Xu" userId="e7aed605-a3dd-4d5a-a692-a87037af107b" providerId="ADAL" clId="{C5F2F85B-61A7-4435-82BB-E36ABE9B7C47}" dt="2021-09-26T00:18:49.891" v="4104" actId="700"/>
          <ac:spMkLst>
            <pc:docMk/>
            <pc:sldMk cId="2632095773" sldId="373"/>
            <ac:spMk id="2" creationId="{039F54CF-72F9-4866-809A-FD8FCD383CBE}"/>
          </ac:spMkLst>
        </pc:spChg>
        <pc:spChg chg="add mod ord">
          <ac:chgData name="Weifeng Xu" userId="e7aed605-a3dd-4d5a-a692-a87037af107b" providerId="ADAL" clId="{C5F2F85B-61A7-4435-82BB-E36ABE9B7C47}" dt="2021-09-27T14:13:22.005" v="5403" actId="20577"/>
          <ac:spMkLst>
            <pc:docMk/>
            <pc:sldMk cId="2632095773" sldId="373"/>
            <ac:spMk id="3" creationId="{AE2A0067-2CB1-4033-B813-AF593E8C5ED3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  <pc:spChg chg="del">
          <ac:chgData name="Weifeng Xu" userId="e7aed605-a3dd-4d5a-a692-a87037af107b" providerId="ADAL" clId="{C5F2F85B-61A7-4435-82BB-E36ABE9B7C47}" dt="2021-09-24T13:30:06.669" v="1795" actId="700"/>
          <ac:spMkLst>
            <pc:docMk/>
            <pc:sldMk cId="3512775993" sldId="374"/>
            <ac:spMk id="2" creationId="{A9A73DFE-BB44-463E-A510-D2CC8CB02244}"/>
          </ac:spMkLst>
        </pc:spChg>
        <pc:spChg chg="add del mod ord">
          <ac:chgData name="Weifeng Xu" userId="e7aed605-a3dd-4d5a-a692-a87037af107b" providerId="ADAL" clId="{C5F2F85B-61A7-4435-82BB-E36ABE9B7C47}" dt="2021-09-24T14:50:43.846" v="1873" actId="700"/>
          <ac:spMkLst>
            <pc:docMk/>
            <pc:sldMk cId="3512775993" sldId="374"/>
            <ac:spMk id="3" creationId="{893A71C0-A8FD-46F3-8CAE-58B1ACC52F6C}"/>
          </ac:spMkLst>
        </pc:spChg>
        <pc:spChg chg="add del mod">
          <ac:chgData name="Weifeng Xu" userId="e7aed605-a3dd-4d5a-a692-a87037af107b" providerId="ADAL" clId="{C5F2F85B-61A7-4435-82BB-E36ABE9B7C47}" dt="2021-09-24T14:50:33.280" v="1870" actId="21"/>
          <ac:spMkLst>
            <pc:docMk/>
            <pc:sldMk cId="3512775993" sldId="374"/>
            <ac:spMk id="7" creationId="{D77A75FA-F236-4BC7-93EE-4DC96318091D}"/>
          </ac:spMkLst>
        </pc:spChg>
        <pc:spChg chg="add mod">
          <ac:chgData name="Weifeng Xu" userId="e7aed605-a3dd-4d5a-a692-a87037af107b" providerId="ADAL" clId="{C5F2F85B-61A7-4435-82BB-E36ABE9B7C47}" dt="2021-09-24T14:56:32.802" v="1876" actId="1076"/>
          <ac:spMkLst>
            <pc:docMk/>
            <pc:sldMk cId="3512775993" sldId="374"/>
            <ac:spMk id="12" creationId="{F2902914-BAD2-45CD-95CF-8790881D9A5C}"/>
          </ac:spMkLst>
        </pc:spChg>
        <pc:spChg chg="add mod">
          <ac:chgData name="Weifeng Xu" userId="e7aed605-a3dd-4d5a-a692-a87037af107b" providerId="ADAL" clId="{C5F2F85B-61A7-4435-82BB-E36ABE9B7C47}" dt="2021-09-24T14:52:21.293" v="1875" actId="1076"/>
          <ac:spMkLst>
            <pc:docMk/>
            <pc:sldMk cId="3512775993" sldId="374"/>
            <ac:spMk id="13" creationId="{07937682-4FF8-4B0A-BB9B-943D9AF68DDC}"/>
          </ac:spMkLst>
        </pc:spChg>
        <pc:picChg chg="add del mod">
          <ac:chgData name="Weifeng Xu" userId="e7aed605-a3dd-4d5a-a692-a87037af107b" providerId="ADAL" clId="{C5F2F85B-61A7-4435-82BB-E36ABE9B7C47}" dt="2021-09-24T13:33:46.255" v="1805" actId="478"/>
          <ac:picMkLst>
            <pc:docMk/>
            <pc:sldMk cId="3512775993" sldId="374"/>
            <ac:picMk id="5" creationId="{F423A49A-8395-4F49-AC98-F2E517EF03D4}"/>
          </ac:picMkLst>
        </pc:picChg>
        <pc:picChg chg="add del mod">
          <ac:chgData name="Weifeng Xu" userId="e7aed605-a3dd-4d5a-a692-a87037af107b" providerId="ADAL" clId="{C5F2F85B-61A7-4435-82BB-E36ABE9B7C47}" dt="2021-09-24T13:38:07.689" v="1812" actId="478"/>
          <ac:picMkLst>
            <pc:docMk/>
            <pc:sldMk cId="3512775993" sldId="374"/>
            <ac:picMk id="9" creationId="{593D2E57-AE70-41CD-A003-93DB5D68D191}"/>
          </ac:picMkLst>
        </pc:picChg>
        <pc:picChg chg="add mod">
          <ac:chgData name="Weifeng Xu" userId="e7aed605-a3dd-4d5a-a692-a87037af107b" providerId="ADAL" clId="{C5F2F85B-61A7-4435-82BB-E36ABE9B7C47}" dt="2021-09-24T14:50:38.423" v="1872" actId="1076"/>
          <ac:picMkLst>
            <pc:docMk/>
            <pc:sldMk cId="3512775993" sldId="374"/>
            <ac:picMk id="11" creationId="{F08714FC-A09B-44AF-B0B1-037308BA8BE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  <pc:spChg chg="del mod">
          <ac:chgData name="Weifeng Xu" userId="e7aed605-a3dd-4d5a-a692-a87037af107b" providerId="ADAL" clId="{C5F2F85B-61A7-4435-82BB-E36ABE9B7C47}" dt="2021-09-24T13:50:09.050" v="1822" actId="700"/>
          <ac:spMkLst>
            <pc:docMk/>
            <pc:sldMk cId="833964894" sldId="375"/>
            <ac:spMk id="2" creationId="{F6D51C99-EB50-43B7-A873-6CD260085079}"/>
          </ac:spMkLst>
        </pc:spChg>
        <pc:spChg chg="add mod">
          <ac:chgData name="Weifeng Xu" userId="e7aed605-a3dd-4d5a-a692-a87037af107b" providerId="ADAL" clId="{C5F2F85B-61A7-4435-82BB-E36ABE9B7C47}" dt="2021-09-24T13:51:39.641" v="1867" actId="20577"/>
          <ac:spMkLst>
            <pc:docMk/>
            <pc:sldMk cId="833964894" sldId="375"/>
            <ac:spMk id="5" creationId="{29CB8005-2A3D-4343-8199-A21535406014}"/>
          </ac:spMkLst>
        </pc:spChg>
        <pc:picChg chg="add mod">
          <ac:chgData name="Weifeng Xu" userId="e7aed605-a3dd-4d5a-a692-a87037af107b" providerId="ADAL" clId="{C5F2F85B-61A7-4435-82BB-E36ABE9B7C47}" dt="2021-09-24T13:51:20.802" v="1831" actId="1076"/>
          <ac:picMkLst>
            <pc:docMk/>
            <pc:sldMk cId="833964894" sldId="375"/>
            <ac:picMk id="4" creationId="{8C21EE4B-B085-4594-AD16-ED0BC92EABDC}"/>
          </ac:picMkLst>
        </pc:picChg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  <pc:spChg chg="add mod">
          <ac:chgData name="Weifeng Xu" userId="e7aed605-a3dd-4d5a-a692-a87037af107b" providerId="ADAL" clId="{C5F2F85B-61A7-4435-82BB-E36ABE9B7C47}" dt="2021-09-24T15:00:08.543" v="1908" actId="20577"/>
          <ac:spMkLst>
            <pc:docMk/>
            <pc:sldMk cId="2613285457" sldId="376"/>
            <ac:spMk id="4" creationId="{8F6A0078-2BF9-4AC5-B764-932135769872}"/>
          </ac:spMkLst>
        </pc:spChg>
        <pc:picChg chg="add mod">
          <ac:chgData name="Weifeng Xu" userId="e7aed605-a3dd-4d5a-a692-a87037af107b" providerId="ADAL" clId="{C5F2F85B-61A7-4435-82BB-E36ABE9B7C47}" dt="2021-09-24T14:59:19.471" v="1883" actId="1076"/>
          <ac:picMkLst>
            <pc:docMk/>
            <pc:sldMk cId="2613285457" sldId="376"/>
            <ac:picMk id="3" creationId="{A700DFAD-C0AF-4B23-85AD-73687CD0613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  <pc:spChg chg="add mod ord">
          <ac:chgData name="Weifeng Xu" userId="e7aed605-a3dd-4d5a-a692-a87037af107b" providerId="ADAL" clId="{C5F2F85B-61A7-4435-82BB-E36ABE9B7C47}" dt="2021-09-24T15:09:19.964" v="1991" actId="20577"/>
          <ac:spMkLst>
            <pc:docMk/>
            <pc:sldMk cId="3532699232" sldId="377"/>
            <ac:spMk id="4" creationId="{0D90AFD0-CEFE-4B74-8C73-D4D3C099A807}"/>
          </ac:spMkLst>
        </pc:spChg>
        <pc:spChg chg="add mod">
          <ac:chgData name="Weifeng Xu" userId="e7aed605-a3dd-4d5a-a692-a87037af107b" providerId="ADAL" clId="{C5F2F85B-61A7-4435-82BB-E36ABE9B7C47}" dt="2021-09-24T15:10:09.459" v="2011" actId="20577"/>
          <ac:spMkLst>
            <pc:docMk/>
            <pc:sldMk cId="3532699232" sldId="377"/>
            <ac:spMk id="5" creationId="{CB2FBF4B-1BF5-46C4-8B23-F4279CEFB459}"/>
          </ac:spMkLst>
        </pc:spChg>
        <pc:picChg chg="add mod modCrop">
          <ac:chgData name="Weifeng Xu" userId="e7aed605-a3dd-4d5a-a692-a87037af107b" providerId="ADAL" clId="{C5F2F85B-61A7-4435-82BB-E36ABE9B7C47}" dt="2021-09-24T15:09:24.878" v="1992" actId="14100"/>
          <ac:picMkLst>
            <pc:docMk/>
            <pc:sldMk cId="3532699232" sldId="377"/>
            <ac:picMk id="3" creationId="{D271AA42-C071-4A31-85EA-D5EE5D5CA27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  <pc:spChg chg="del">
          <ac:chgData name="Weifeng Xu" userId="e7aed605-a3dd-4d5a-a692-a87037af107b" providerId="ADAL" clId="{C5F2F85B-61A7-4435-82BB-E36ABE9B7C47}" dt="2021-09-24T15:13:46.965" v="2013" actId="700"/>
          <ac:spMkLst>
            <pc:docMk/>
            <pc:sldMk cId="3733462124" sldId="378"/>
            <ac:spMk id="2" creationId="{7DECC5DF-E82D-4EAC-8B7D-84E89CA490C8}"/>
          </ac:spMkLst>
        </pc:spChg>
        <pc:spChg chg="add mod">
          <ac:chgData name="Weifeng Xu" userId="e7aed605-a3dd-4d5a-a692-a87037af107b" providerId="ADAL" clId="{C5F2F85B-61A7-4435-82BB-E36ABE9B7C47}" dt="2021-09-24T15:15:12.548" v="2028" actId="1076"/>
          <ac:spMkLst>
            <pc:docMk/>
            <pc:sldMk cId="3733462124" sldId="378"/>
            <ac:spMk id="5" creationId="{E5CFAAF8-CA1D-4CBA-A4CC-E1373E234186}"/>
          </ac:spMkLst>
        </pc:spChg>
        <pc:spChg chg="add mod">
          <ac:chgData name="Weifeng Xu" userId="e7aed605-a3dd-4d5a-a692-a87037af107b" providerId="ADAL" clId="{C5F2F85B-61A7-4435-82BB-E36ABE9B7C47}" dt="2021-09-24T15:19:46.268" v="2036" actId="14100"/>
          <ac:spMkLst>
            <pc:docMk/>
            <pc:sldMk cId="3733462124" sldId="378"/>
            <ac:spMk id="6" creationId="{DBFDD7C5-1116-4166-916D-A338A317D216}"/>
          </ac:spMkLst>
        </pc:spChg>
        <pc:spChg chg="add del mod">
          <ac:chgData name="Weifeng Xu" userId="e7aed605-a3dd-4d5a-a692-a87037af107b" providerId="ADAL" clId="{C5F2F85B-61A7-4435-82BB-E36ABE9B7C47}" dt="2021-09-24T15:19:40.073" v="2035"/>
          <ac:spMkLst>
            <pc:docMk/>
            <pc:sldMk cId="3733462124" sldId="378"/>
            <ac:spMk id="7" creationId="{4B3440FC-4F11-4B59-8D47-307618BC0E67}"/>
          </ac:spMkLst>
        </pc:spChg>
        <pc:picChg chg="add mod">
          <ac:chgData name="Weifeng Xu" userId="e7aed605-a3dd-4d5a-a692-a87037af107b" providerId="ADAL" clId="{C5F2F85B-61A7-4435-82BB-E36ABE9B7C47}" dt="2021-09-24T15:14:45.866" v="2015" actId="1076"/>
          <ac:picMkLst>
            <pc:docMk/>
            <pc:sldMk cId="3733462124" sldId="378"/>
            <ac:picMk id="4" creationId="{EE4EB516-A50E-46C7-943E-DB5F40D4C89A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  <pc:spChg chg="add mod">
          <ac:chgData name="Weifeng Xu" userId="e7aed605-a3dd-4d5a-a692-a87037af107b" providerId="ADAL" clId="{C5F2F85B-61A7-4435-82BB-E36ABE9B7C47}" dt="2021-09-24T16:00:58.920" v="2263" actId="1076"/>
          <ac:spMkLst>
            <pc:docMk/>
            <pc:sldMk cId="3368386649" sldId="379"/>
            <ac:spMk id="4" creationId="{A855369F-E786-4A2C-BA29-6F39AB769EBE}"/>
          </ac:spMkLst>
        </pc:spChg>
        <pc:picChg chg="add mod">
          <ac:chgData name="Weifeng Xu" userId="e7aed605-a3dd-4d5a-a692-a87037af107b" providerId="ADAL" clId="{C5F2F85B-61A7-4435-82BB-E36ABE9B7C47}" dt="2021-09-24T16:00:58.920" v="2263" actId="1076"/>
          <ac:picMkLst>
            <pc:docMk/>
            <pc:sldMk cId="3368386649" sldId="379"/>
            <ac:picMk id="3" creationId="{CBF1B154-455D-4209-8637-2EB330AEDA35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  <pc:spChg chg="add mod ord">
          <ac:chgData name="Weifeng Xu" userId="e7aed605-a3dd-4d5a-a692-a87037af107b" providerId="ADAL" clId="{C5F2F85B-61A7-4435-82BB-E36ABE9B7C47}" dt="2021-09-24T15:26:10.431" v="2069" actId="20577"/>
          <ac:spMkLst>
            <pc:docMk/>
            <pc:sldMk cId="1087254991" sldId="380"/>
            <ac:spMk id="4" creationId="{DA5D81F0-DB6A-42AE-A2AC-819AD160207B}"/>
          </ac:spMkLst>
        </pc:spChg>
        <pc:picChg chg="add mod">
          <ac:chgData name="Weifeng Xu" userId="e7aed605-a3dd-4d5a-a692-a87037af107b" providerId="ADAL" clId="{C5F2F85B-61A7-4435-82BB-E36ABE9B7C47}" dt="2021-09-24T15:33:31.537" v="2178" actId="1076"/>
          <ac:picMkLst>
            <pc:docMk/>
            <pc:sldMk cId="1087254991" sldId="380"/>
            <ac:picMk id="3" creationId="{CD61FC82-BD45-432E-ABD5-F1D6C4CE905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  <pc:spChg chg="add mod ord">
          <ac:chgData name="Weifeng Xu" userId="e7aed605-a3dd-4d5a-a692-a87037af107b" providerId="ADAL" clId="{C5F2F85B-61A7-4435-82BB-E36ABE9B7C47}" dt="2021-09-24T15:28:21.053" v="2127" actId="20577"/>
          <ac:spMkLst>
            <pc:docMk/>
            <pc:sldMk cId="3882402335" sldId="381"/>
            <ac:spMk id="4" creationId="{9224D80A-BF7D-49D5-A29F-48E8745CC749}"/>
          </ac:spMkLst>
        </pc:spChg>
        <pc:spChg chg="add mod">
          <ac:chgData name="Weifeng Xu" userId="e7aed605-a3dd-4d5a-a692-a87037af107b" providerId="ADAL" clId="{C5F2F85B-61A7-4435-82BB-E36ABE9B7C47}" dt="2021-09-24T15:29:15.444" v="2149" actId="20577"/>
          <ac:spMkLst>
            <pc:docMk/>
            <pc:sldMk cId="3882402335" sldId="381"/>
            <ac:spMk id="5" creationId="{F0837FB1-DAC2-43C6-8BF9-F5C896775C97}"/>
          </ac:spMkLst>
        </pc:spChg>
        <pc:picChg chg="add mod">
          <ac:chgData name="Weifeng Xu" userId="e7aed605-a3dd-4d5a-a692-a87037af107b" providerId="ADAL" clId="{C5F2F85B-61A7-4435-82BB-E36ABE9B7C47}" dt="2021-09-24T15:28:27.431" v="2129" actId="14100"/>
          <ac:picMkLst>
            <pc:docMk/>
            <pc:sldMk cId="3882402335" sldId="381"/>
            <ac:picMk id="3" creationId="{93935760-3FD6-43B8-BFD7-38CB11C7FD1E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  <pc:spChg chg="del">
          <ac:chgData name="Weifeng Xu" userId="e7aed605-a3dd-4d5a-a692-a87037af107b" providerId="ADAL" clId="{C5F2F85B-61A7-4435-82BB-E36ABE9B7C47}" dt="2021-09-24T15:30:45.930" v="2151" actId="700"/>
          <ac:spMkLst>
            <pc:docMk/>
            <pc:sldMk cId="4221079338" sldId="382"/>
            <ac:spMk id="2" creationId="{CF982A6E-DA76-43BB-94AD-8E714F146310}"/>
          </ac:spMkLst>
        </pc:spChg>
        <pc:spChg chg="add mod">
          <ac:chgData name="Weifeng Xu" userId="e7aed605-a3dd-4d5a-a692-a87037af107b" providerId="ADAL" clId="{C5F2F85B-61A7-4435-82BB-E36ABE9B7C47}" dt="2021-09-25T21:25:16.458" v="3962" actId="1076"/>
          <ac:spMkLst>
            <pc:docMk/>
            <pc:sldMk cId="4221079338" sldId="382"/>
            <ac:spMk id="7" creationId="{FED3753F-8C63-4E1A-BD70-3407EC8E8A6C}"/>
          </ac:spMkLst>
        </pc:spChg>
        <pc:picChg chg="add del mod">
          <ac:chgData name="Weifeng Xu" userId="e7aed605-a3dd-4d5a-a692-a87037af107b" providerId="ADAL" clId="{C5F2F85B-61A7-4435-82BB-E36ABE9B7C47}" dt="2021-09-24T15:31:14.515" v="2155" actId="22"/>
          <ac:picMkLst>
            <pc:docMk/>
            <pc:sldMk cId="4221079338" sldId="382"/>
            <ac:picMk id="4" creationId="{CE9DAC31-A501-45DC-8055-80E6B3496177}"/>
          </ac:picMkLst>
        </pc:picChg>
        <pc:picChg chg="add mod">
          <ac:chgData name="Weifeng Xu" userId="e7aed605-a3dd-4d5a-a692-a87037af107b" providerId="ADAL" clId="{C5F2F85B-61A7-4435-82BB-E36ABE9B7C47}" dt="2021-09-24T15:32:40.246" v="2157" actId="1076"/>
          <ac:picMkLst>
            <pc:docMk/>
            <pc:sldMk cId="4221079338" sldId="382"/>
            <ac:picMk id="6" creationId="{97277260-B8EF-42CA-9AA3-D29E25C389AA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  <pc:spChg chg="add mod ord">
          <ac:chgData name="Weifeng Xu" userId="e7aed605-a3dd-4d5a-a692-a87037af107b" providerId="ADAL" clId="{C5F2F85B-61A7-4435-82BB-E36ABE9B7C47}" dt="2021-09-24T15:57:27.714" v="2261" actId="20577"/>
          <ac:spMkLst>
            <pc:docMk/>
            <pc:sldMk cId="3784486350" sldId="383"/>
            <ac:spMk id="4" creationId="{ADA590E9-EB2F-4EEB-9EFA-652D37EF8D05}"/>
          </ac:spMkLst>
        </pc:spChg>
        <pc:picChg chg="add mod">
          <ac:chgData name="Weifeng Xu" userId="e7aed605-a3dd-4d5a-a692-a87037af107b" providerId="ADAL" clId="{C5F2F85B-61A7-4435-82BB-E36ABE9B7C47}" dt="2021-09-24T15:57:24.576" v="2257" actId="1076"/>
          <ac:picMkLst>
            <pc:docMk/>
            <pc:sldMk cId="3784486350" sldId="383"/>
            <ac:picMk id="3" creationId="{C6499988-75B1-4430-80FD-E53A64DE3F1E}"/>
          </ac:picMkLst>
        </pc:picChg>
        <pc:picChg chg="add mod">
          <ac:chgData name="Weifeng Xu" userId="e7aed605-a3dd-4d5a-a692-a87037af107b" providerId="ADAL" clId="{C5F2F85B-61A7-4435-82BB-E36ABE9B7C47}" dt="2021-09-24T15:57:25.496" v="2258" actId="1076"/>
          <ac:picMkLst>
            <pc:docMk/>
            <pc:sldMk cId="3784486350" sldId="383"/>
            <ac:picMk id="6" creationId="{860AB4DB-5F14-4A82-9101-3B7632F5FDF4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  <pc:spChg chg="add mod">
          <ac:chgData name="Weifeng Xu" userId="e7aed605-a3dd-4d5a-a692-a87037af107b" providerId="ADAL" clId="{C5F2F85B-61A7-4435-82BB-E36ABE9B7C47}" dt="2021-09-24T16:01:45.701" v="2277" actId="20577"/>
          <ac:spMkLst>
            <pc:docMk/>
            <pc:sldMk cId="641943941" sldId="384"/>
            <ac:spMk id="4" creationId="{16B18968-9E7C-41B8-94E4-B168D1824D39}"/>
          </ac:spMkLst>
        </pc:spChg>
        <pc:picChg chg="add mod">
          <ac:chgData name="Weifeng Xu" userId="e7aed605-a3dd-4d5a-a692-a87037af107b" providerId="ADAL" clId="{C5F2F85B-61A7-4435-82BB-E36ABE9B7C47}" dt="2021-09-24T16:01:29.842" v="2266" actId="1076"/>
          <ac:picMkLst>
            <pc:docMk/>
            <pc:sldMk cId="641943941" sldId="384"/>
            <ac:picMk id="3" creationId="{5BCCBEED-5E31-48C2-8323-E0883052E78B}"/>
          </ac:picMkLst>
        </pc:picChg>
      </pc:sldChg>
      <pc:sldChg chg="addSp delSp modSp new mod">
        <pc:chgData name="Weifeng Xu" userId="e7aed605-a3dd-4d5a-a692-a87037af107b" providerId="ADAL" clId="{C5F2F85B-61A7-4435-82BB-E36ABE9B7C47}" dt="2022-11-01T13:47:57.738" v="7943" actId="20577"/>
        <pc:sldMkLst>
          <pc:docMk/>
          <pc:sldMk cId="1144226843" sldId="385"/>
        </pc:sldMkLst>
        <pc:spChg chg="mod">
          <ac:chgData name="Weifeng Xu" userId="e7aed605-a3dd-4d5a-a692-a87037af107b" providerId="ADAL" clId="{C5F2F85B-61A7-4435-82BB-E36ABE9B7C47}" dt="2021-09-24T19:20:41.116" v="2335" actId="6549"/>
          <ac:spMkLst>
            <pc:docMk/>
            <pc:sldMk cId="1144226843" sldId="385"/>
            <ac:spMk id="2" creationId="{EFCAD138-CFE5-4BB1-9908-C8E44BFA50CE}"/>
          </ac:spMkLst>
        </pc:spChg>
        <pc:spChg chg="add del mod">
          <ac:chgData name="Weifeng Xu" userId="e7aed605-a3dd-4d5a-a692-a87037af107b" providerId="ADAL" clId="{C5F2F85B-61A7-4435-82BB-E36ABE9B7C47}" dt="2021-09-30T01:32:24.901" v="5859" actId="478"/>
          <ac:spMkLst>
            <pc:docMk/>
            <pc:sldMk cId="1144226843" sldId="385"/>
            <ac:spMk id="3" creationId="{E9F0365A-020A-42F0-B4E5-89FAC4218322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5" creationId="{2A75765A-0462-44B1-B3F4-3BA73A17AF5A}"/>
          </ac:spMkLst>
        </pc:spChg>
        <pc:spChg chg="add mod">
          <ac:chgData name="Weifeng Xu" userId="e7aed605-a3dd-4d5a-a692-a87037af107b" providerId="ADAL" clId="{C5F2F85B-61A7-4435-82BB-E36ABE9B7C47}" dt="2022-11-01T13:47:57.738" v="7943" actId="20577"/>
          <ac:spMkLst>
            <pc:docMk/>
            <pc:sldMk cId="1144226843" sldId="385"/>
            <ac:spMk id="7" creationId="{CCB21A05-2C8F-436F-B2E3-B8E009F67BB9}"/>
          </ac:spMkLst>
        </pc:spChg>
        <pc:spChg chg="add del mod">
          <ac:chgData name="Weifeng Xu" userId="e7aed605-a3dd-4d5a-a692-a87037af107b" providerId="ADAL" clId="{C5F2F85B-61A7-4435-82BB-E36ABE9B7C47}" dt="2021-09-30T01:32:32.812" v="5861" actId="478"/>
          <ac:spMkLst>
            <pc:docMk/>
            <pc:sldMk cId="1144226843" sldId="385"/>
            <ac:spMk id="15" creationId="{D7AD155E-E577-459B-BF6C-A17BD5E0E1BD}"/>
          </ac:spMkLst>
        </pc:spChg>
        <pc:spChg chg="add del mod">
          <ac:chgData name="Weifeng Xu" userId="e7aed605-a3dd-4d5a-a692-a87037af107b" providerId="ADAL" clId="{C5F2F85B-61A7-4435-82BB-E36ABE9B7C47}" dt="2021-09-30T01:32:37.916" v="5862" actId="478"/>
          <ac:spMkLst>
            <pc:docMk/>
            <pc:sldMk cId="1144226843" sldId="385"/>
            <ac:spMk id="16" creationId="{402C4476-7F6F-4088-A192-2DA7831E1506}"/>
          </ac:spMkLst>
        </pc:spChg>
        <pc:picChg chg="add mod modCrop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4" creationId="{937B6107-5F85-4328-9C51-7B506CAF9D43}"/>
          </ac:picMkLst>
        </pc:picChg>
        <pc:picChg chg="add mod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6" creationId="{DB1FC0F8-82ED-41AB-AEF8-5E99EF0B34AC}"/>
          </ac:picMkLst>
        </pc:pic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9" creationId="{3757E5D2-823D-42D3-ACCF-C38DA387ECD0}"/>
          </ac:cxnSpMkLst>
        </pc:cxnChg>
        <pc:cxnChg chg="add del mod">
          <ac:chgData name="Weifeng Xu" userId="e7aed605-a3dd-4d5a-a692-a87037af107b" providerId="ADAL" clId="{C5F2F85B-61A7-4435-82BB-E36ABE9B7C47}" dt="2021-09-30T01:32:23.181" v="5858" actId="478"/>
          <ac:cxnSpMkLst>
            <pc:docMk/>
            <pc:sldMk cId="1144226843" sldId="385"/>
            <ac:cxnSpMk id="10" creationId="{918846D6-6F8A-4286-BB76-6D3926E43665}"/>
          </ac:cxnSpMkLst>
        </pc:cxn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11" creationId="{065BE175-06DD-4551-B134-2B8A1635074F}"/>
          </ac:cxnSpMkLst>
        </pc:cxnChg>
        <pc:cxnChg chg="add del mod">
          <ac:chgData name="Weifeng Xu" userId="e7aed605-a3dd-4d5a-a692-a87037af107b" providerId="ADAL" clId="{C5F2F85B-61A7-4435-82BB-E36ABE9B7C47}" dt="2021-09-30T01:32:26.172" v="5860" actId="478"/>
          <ac:cxnSpMkLst>
            <pc:docMk/>
            <pc:sldMk cId="1144226843" sldId="385"/>
            <ac:cxnSpMk id="12" creationId="{2593A3A0-CE8A-4690-BA9D-E54D97F23FD6}"/>
          </ac:cxnSpMkLst>
        </pc:cxnChg>
      </pc:sldChg>
      <pc:sldChg chg="addSp modSp new mod modClrScheme chgLayout modNotesTx">
        <pc:chgData name="Weifeng Xu" userId="e7aed605-a3dd-4d5a-a692-a87037af107b" providerId="ADAL" clId="{C5F2F85B-61A7-4435-82BB-E36ABE9B7C47}" dt="2021-10-04T14:35:27.530" v="6083" actId="20577"/>
        <pc:sldMkLst>
          <pc:docMk/>
          <pc:sldMk cId="1845947776" sldId="386"/>
        </pc:sldMkLst>
        <pc:spChg chg="add mod ord">
          <ac:chgData name="Weifeng Xu" userId="e7aed605-a3dd-4d5a-a692-a87037af107b" providerId="ADAL" clId="{C5F2F85B-61A7-4435-82BB-E36ABE9B7C47}" dt="2021-10-04T14:35:27.530" v="6083" actId="20577"/>
          <ac:spMkLst>
            <pc:docMk/>
            <pc:sldMk cId="1845947776" sldId="386"/>
            <ac:spMk id="4" creationId="{CB3DF75E-CCBF-4868-A4CD-A128255CDCD2}"/>
          </ac:spMkLst>
        </pc:spChg>
        <pc:picChg chg="add mod">
          <ac:chgData name="Weifeng Xu" userId="e7aed605-a3dd-4d5a-a692-a87037af107b" providerId="ADAL" clId="{C5F2F85B-61A7-4435-82BB-E36ABE9B7C47}" dt="2021-09-24T20:25:39.739" v="2744" actId="1076"/>
          <ac:picMkLst>
            <pc:docMk/>
            <pc:sldMk cId="1845947776" sldId="386"/>
            <ac:picMk id="3" creationId="{3F11403C-39C2-4F8F-9B33-4C76320F4D75}"/>
          </ac:picMkLst>
        </pc:picChg>
        <pc:picChg chg="add mod">
          <ac:chgData name="Weifeng Xu" userId="e7aed605-a3dd-4d5a-a692-a87037af107b" providerId="ADAL" clId="{C5F2F85B-61A7-4435-82BB-E36ABE9B7C47}" dt="2021-09-24T20:29:38.108" v="2751" actId="1076"/>
          <ac:picMkLst>
            <pc:docMk/>
            <pc:sldMk cId="1845947776" sldId="386"/>
            <ac:picMk id="6" creationId="{7287D853-099F-43DA-82C2-BE3AE2E1255C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4-11T21:54:38.937" v="7394" actId="1076"/>
        <pc:sldMkLst>
          <pc:docMk/>
          <pc:sldMk cId="3219894536" sldId="387"/>
        </pc:sldMkLst>
        <pc:spChg chg="add mod">
          <ac:chgData name="Weifeng Xu" userId="e7aed605-a3dd-4d5a-a692-a87037af107b" providerId="ADAL" clId="{C5F2F85B-61A7-4435-82BB-E36ABE9B7C47}" dt="2022-04-11T21:54:38.937" v="7394" actId="1076"/>
          <ac:spMkLst>
            <pc:docMk/>
            <pc:sldMk cId="3219894536" sldId="387"/>
            <ac:spMk id="2" creationId="{9F37C41D-A31A-454A-9244-905096F43830}"/>
          </ac:spMkLst>
        </pc:spChg>
        <pc:spChg chg="add del mod">
          <ac:chgData name="Weifeng Xu" userId="e7aed605-a3dd-4d5a-a692-a87037af107b" providerId="ADAL" clId="{C5F2F85B-61A7-4435-82BB-E36ABE9B7C47}" dt="2021-09-24T19:37:51.888" v="2409" actId="478"/>
          <ac:spMkLst>
            <pc:docMk/>
            <pc:sldMk cId="3219894536" sldId="387"/>
            <ac:spMk id="3" creationId="{7ABBD6C9-B9D2-4E4D-B74A-2E97B581A757}"/>
          </ac:spMkLst>
        </pc:spChg>
        <pc:spChg chg="add mod ord">
          <ac:chgData name="Weifeng Xu" userId="e7aed605-a3dd-4d5a-a692-a87037af107b" providerId="ADAL" clId="{C5F2F85B-61A7-4435-82BB-E36ABE9B7C47}" dt="2021-09-24T20:06:34.709" v="2594" actId="20577"/>
          <ac:spMkLst>
            <pc:docMk/>
            <pc:sldMk cId="3219894536" sldId="387"/>
            <ac:spMk id="4" creationId="{C9006EFA-464A-4F54-B9E0-4BFC36AACA32}"/>
          </ac:spMkLst>
        </pc:spChg>
        <pc:spChg chg="add mod">
          <ac:chgData name="Weifeng Xu" userId="e7aed605-a3dd-4d5a-a692-a87037af107b" providerId="ADAL" clId="{C5F2F85B-61A7-4435-82BB-E36ABE9B7C47}" dt="2021-09-24T20:07:52.483" v="2705" actId="20577"/>
          <ac:spMkLst>
            <pc:docMk/>
            <pc:sldMk cId="3219894536" sldId="387"/>
            <ac:spMk id="5" creationId="{5565272E-36ED-4959-A643-1AE660387742}"/>
          </ac:spMkLst>
        </pc:spChg>
        <pc:picChg chg="add del mod">
          <ac:chgData name="Weifeng Xu" userId="e7aed605-a3dd-4d5a-a692-a87037af107b" providerId="ADAL" clId="{C5F2F85B-61A7-4435-82BB-E36ABE9B7C47}" dt="2021-09-30T19:13:21.800" v="5991" actId="478"/>
          <ac:picMkLst>
            <pc:docMk/>
            <pc:sldMk cId="3219894536" sldId="387"/>
            <ac:picMk id="2" creationId="{78D548AB-FCDA-4336-B5B4-1782A3FE45BB}"/>
          </ac:picMkLst>
        </pc:picChg>
        <pc:picChg chg="add mod">
          <ac:chgData name="Weifeng Xu" userId="e7aed605-a3dd-4d5a-a692-a87037af107b" providerId="ADAL" clId="{C5F2F85B-61A7-4435-82BB-E36ABE9B7C47}" dt="2022-03-17T18:33:28.512" v="6751" actId="1076"/>
          <ac:picMkLst>
            <pc:docMk/>
            <pc:sldMk cId="3219894536" sldId="387"/>
            <ac:picMk id="3" creationId="{19527313-82A6-49F6-ACF6-51B5E9EC50AC}"/>
          </ac:picMkLst>
        </pc:picChg>
        <pc:picChg chg="add mod modCrop">
          <ac:chgData name="Weifeng Xu" userId="e7aed605-a3dd-4d5a-a692-a87037af107b" providerId="ADAL" clId="{C5F2F85B-61A7-4435-82BB-E36ABE9B7C47}" dt="2021-10-04T14:36:36.535" v="6084" actId="732"/>
          <ac:picMkLst>
            <pc:docMk/>
            <pc:sldMk cId="3219894536" sldId="387"/>
            <ac:picMk id="6" creationId="{A9755318-8C5E-4898-B481-E667F34B5440}"/>
          </ac:picMkLst>
        </pc:picChg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  <pc:spChg chg="mod">
          <ac:chgData name="Weifeng Xu" userId="e7aed605-a3dd-4d5a-a692-a87037af107b" providerId="ADAL" clId="{C5F2F85B-61A7-4435-82BB-E36ABE9B7C47}" dt="2021-09-24T20:13:21.658" v="2730" actId="27636"/>
          <ac:spMkLst>
            <pc:docMk/>
            <pc:sldMk cId="1982277139" sldId="388"/>
            <ac:spMk id="2" creationId="{FF89CCD6-9F4F-4109-8EE0-1D02DC0C6583}"/>
          </ac:spMkLst>
        </pc:spChg>
        <pc:spChg chg="add">
          <ac:chgData name="Weifeng Xu" userId="e7aed605-a3dd-4d5a-a692-a87037af107b" providerId="ADAL" clId="{C5F2F85B-61A7-4435-82BB-E36ABE9B7C47}" dt="2021-09-24T19:47:36.438" v="2548" actId="26606"/>
          <ac:spMkLst>
            <pc:docMk/>
            <pc:sldMk cId="1982277139" sldId="388"/>
            <ac:spMk id="9" creationId="{D4771268-CB57-404A-9271-370EB28F6090}"/>
          </ac:spMkLst>
        </pc:spChg>
        <pc:picChg chg="add mod">
          <ac:chgData name="Weifeng Xu" userId="e7aed605-a3dd-4d5a-a692-a87037af107b" providerId="ADAL" clId="{C5F2F85B-61A7-4435-82BB-E36ABE9B7C47}" dt="2021-09-24T19:47:36.438" v="2548" actId="26606"/>
          <ac:picMkLst>
            <pc:docMk/>
            <pc:sldMk cId="1982277139" sldId="388"/>
            <ac:picMk id="4" creationId="{BC48EA02-41BE-4B14-9F5F-10B2473415C7}"/>
          </ac:picMkLst>
        </pc:picChg>
        <pc:picChg chg="add mod">
          <ac:chgData name="Weifeng Xu" userId="e7aed605-a3dd-4d5a-a692-a87037af107b" providerId="ADAL" clId="{C5F2F85B-61A7-4435-82BB-E36ABE9B7C47}" dt="2021-09-24T20:14:00.242" v="2734" actId="1076"/>
          <ac:picMkLst>
            <pc:docMk/>
            <pc:sldMk cId="1982277139" sldId="388"/>
            <ac:picMk id="1026" creationId="{94E67654-4A85-41F5-9B26-E0DBC0BE13F4}"/>
          </ac:picMkLst>
        </pc:picChg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2" creationId="{50DE72D0-999B-4DFE-9F72-BBBE3C46A6CC}"/>
          </ac:spMkLst>
        </pc:spChg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5" creationId="{2EE71EF1-86FC-4729-9E02-2AB7530D1F9E}"/>
          </ac:spMkLst>
        </pc:spChg>
        <pc:picChg chg="add mod">
          <ac:chgData name="Weifeng Xu" userId="e7aed605-a3dd-4d5a-a692-a87037af107b" providerId="ADAL" clId="{C5F2F85B-61A7-4435-82BB-E36ABE9B7C47}" dt="2021-09-24T19:52:16.182" v="2572" actId="1440"/>
          <ac:picMkLst>
            <pc:docMk/>
            <pc:sldMk cId="3310358661" sldId="389"/>
            <ac:picMk id="4" creationId="{90AAEDA6-D17B-47B0-B492-DE4D3337552F}"/>
          </ac:picMkLst>
        </pc:picChg>
        <pc:picChg chg="add del mod">
          <ac:chgData name="Weifeng Xu" userId="e7aed605-a3dd-4d5a-a692-a87037af107b" providerId="ADAL" clId="{C5F2F85B-61A7-4435-82BB-E36ABE9B7C47}" dt="2021-09-27T01:59:09.199" v="4715" actId="478"/>
          <ac:picMkLst>
            <pc:docMk/>
            <pc:sldMk cId="3310358661" sldId="389"/>
            <ac:picMk id="6" creationId="{5DE01C71-63AD-4CA6-8465-1B90D13613F2}"/>
          </ac:picMkLst>
        </pc:picChg>
        <pc:picChg chg="add del mod">
          <ac:chgData name="Weifeng Xu" userId="e7aed605-a3dd-4d5a-a692-a87037af107b" providerId="ADAL" clId="{C5F2F85B-61A7-4435-82BB-E36ABE9B7C47}" dt="2021-09-27T01:59:06.394" v="4713" actId="22"/>
          <ac:picMkLst>
            <pc:docMk/>
            <pc:sldMk cId="3310358661" sldId="389"/>
            <ac:picMk id="8" creationId="{CC820F5A-B3C3-4CAC-A30A-866DA09E7759}"/>
          </ac:picMkLst>
        </pc:picChg>
        <pc:picChg chg="add mod">
          <ac:chgData name="Weifeng Xu" userId="e7aed605-a3dd-4d5a-a692-a87037af107b" providerId="ADAL" clId="{C5F2F85B-61A7-4435-82BB-E36ABE9B7C47}" dt="2021-09-27T01:59:15.630" v="4718" actId="1076"/>
          <ac:picMkLst>
            <pc:docMk/>
            <pc:sldMk cId="3310358661" sldId="389"/>
            <ac:picMk id="10" creationId="{FA01157E-ACAD-4A3B-8F24-71A1974B480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  <pc:spChg chg="del mod ord">
          <ac:chgData name="Weifeng Xu" userId="e7aed605-a3dd-4d5a-a692-a87037af107b" providerId="ADAL" clId="{C5F2F85B-61A7-4435-82BB-E36ABE9B7C47}" dt="2021-09-24T20:32:30.849" v="2842" actId="700"/>
          <ac:spMkLst>
            <pc:docMk/>
            <pc:sldMk cId="3980025151" sldId="390"/>
            <ac:spMk id="2" creationId="{281EAFFB-18E5-4C2B-AD96-0E25C2C7E0BD}"/>
          </ac:spMkLst>
        </pc:spChg>
        <pc:spChg chg="add mod ord">
          <ac:chgData name="Weifeng Xu" userId="e7aed605-a3dd-4d5a-a692-a87037af107b" providerId="ADAL" clId="{C5F2F85B-61A7-4435-82BB-E36ABE9B7C47}" dt="2021-09-24T20:33:06.197" v="2858" actId="20577"/>
          <ac:spMkLst>
            <pc:docMk/>
            <pc:sldMk cId="3980025151" sldId="390"/>
            <ac:spMk id="5" creationId="{5540D0C5-EB94-493E-B65C-7C84FC31F488}"/>
          </ac:spMkLst>
        </pc:spChg>
        <pc:spChg chg="add mod ord">
          <ac:chgData name="Weifeng Xu" userId="e7aed605-a3dd-4d5a-a692-a87037af107b" providerId="ADAL" clId="{C5F2F85B-61A7-4435-82BB-E36ABE9B7C47}" dt="2021-09-24T20:35:03.011" v="2912" actId="20577"/>
          <ac:spMkLst>
            <pc:docMk/>
            <pc:sldMk cId="3980025151" sldId="390"/>
            <ac:spMk id="6" creationId="{58E442E6-6B80-4529-8552-EC17B590B34F}"/>
          </ac:spMkLst>
        </pc:spChg>
        <pc:picChg chg="add del">
          <ac:chgData name="Weifeng Xu" userId="e7aed605-a3dd-4d5a-a692-a87037af107b" providerId="ADAL" clId="{C5F2F85B-61A7-4435-82BB-E36ABE9B7C47}" dt="2021-09-24T20:30:19.632" v="2802" actId="478"/>
          <ac:picMkLst>
            <pc:docMk/>
            <pc:sldMk cId="3980025151" sldId="390"/>
            <ac:picMk id="4" creationId="{8477560B-C03D-4DFF-86FB-02F7F26F2BD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2-11-01T02:28:25.528" v="7657" actId="20577"/>
        <pc:sldMkLst>
          <pc:docMk/>
          <pc:sldMk cId="3012809478" sldId="391"/>
        </pc:sldMkLst>
        <pc:spChg chg="add mod">
          <ac:chgData name="Weifeng Xu" userId="e7aed605-a3dd-4d5a-a692-a87037af107b" providerId="ADAL" clId="{C5F2F85B-61A7-4435-82BB-E36ABE9B7C47}" dt="2022-11-01T02:28:25.528" v="7657" actId="20577"/>
          <ac:spMkLst>
            <pc:docMk/>
            <pc:sldMk cId="3012809478" sldId="391"/>
            <ac:spMk id="2" creationId="{6BA5BFBF-B1A2-4ECD-82E8-8A8C5A6D42B1}"/>
          </ac:spMkLst>
        </pc:spChg>
        <pc:spChg chg="add mod">
          <ac:chgData name="Weifeng Xu" userId="e7aed605-a3dd-4d5a-a692-a87037af107b" providerId="ADAL" clId="{C5F2F85B-61A7-4435-82BB-E36ABE9B7C47}" dt="2021-09-24T20:35:11.426" v="2921" actId="20577"/>
          <ac:spMkLst>
            <pc:docMk/>
            <pc:sldMk cId="3012809478" sldId="391"/>
            <ac:spMk id="3" creationId="{2091F1D5-C0A2-4A5A-9AA9-FDF47F76A11D}"/>
          </ac:spMkLst>
        </pc:spChg>
      </pc:sldChg>
      <pc:sldChg chg="addSp delSp modSp new mod">
        <pc:chgData name="Weifeng Xu" userId="e7aed605-a3dd-4d5a-a692-a87037af107b" providerId="ADAL" clId="{C5F2F85B-61A7-4435-82BB-E36ABE9B7C47}" dt="2023-04-17T12:43:03.472" v="8285" actId="6549"/>
        <pc:sldMkLst>
          <pc:docMk/>
          <pc:sldMk cId="3560841552" sldId="392"/>
        </pc:sldMkLst>
        <pc:spChg chg="mod">
          <ac:chgData name="Weifeng Xu" userId="e7aed605-a3dd-4d5a-a692-a87037af107b" providerId="ADAL" clId="{C5F2F85B-61A7-4435-82BB-E36ABE9B7C47}" dt="2021-09-24T20:35:27.203" v="2930" actId="20577"/>
          <ac:spMkLst>
            <pc:docMk/>
            <pc:sldMk cId="3560841552" sldId="392"/>
            <ac:spMk id="2" creationId="{E613A81C-411D-45B4-AB52-8EB568C5B4C5}"/>
          </ac:spMkLst>
        </pc:spChg>
        <pc:spChg chg="mod">
          <ac:chgData name="Weifeng Xu" userId="e7aed605-a3dd-4d5a-a692-a87037af107b" providerId="ADAL" clId="{C5F2F85B-61A7-4435-82BB-E36ABE9B7C47}" dt="2023-04-17T12:43:03.472" v="8285" actId="6549"/>
          <ac:spMkLst>
            <pc:docMk/>
            <pc:sldMk cId="3560841552" sldId="392"/>
            <ac:spMk id="3" creationId="{4D546A64-B1C0-4C6C-9E42-4554DC33DE5C}"/>
          </ac:spMkLst>
        </pc:spChg>
        <pc:picChg chg="add del mod">
          <ac:chgData name="Weifeng Xu" userId="e7aed605-a3dd-4d5a-a692-a87037af107b" providerId="ADAL" clId="{C5F2F85B-61A7-4435-82BB-E36ABE9B7C47}" dt="2022-04-04T12:31:38.658" v="7177" actId="21"/>
          <ac:picMkLst>
            <pc:docMk/>
            <pc:sldMk cId="3560841552" sldId="392"/>
            <ac:picMk id="5" creationId="{82474B9B-9A85-42C4-8891-EE473E367299}"/>
          </ac:picMkLst>
        </pc:picChg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3-04-17T13:44:05.287" v="8339" actId="1076"/>
        <pc:sldMkLst>
          <pc:docMk/>
          <pc:sldMk cId="3635811167" sldId="393"/>
        </pc:sldMkLst>
        <pc:spChg chg="add del">
          <ac:chgData name="Weifeng Xu" userId="e7aed605-a3dd-4d5a-a692-a87037af107b" providerId="ADAL" clId="{C5F2F85B-61A7-4435-82BB-E36ABE9B7C47}" dt="2023-04-17T13:40:09.785" v="8291" actId="11529"/>
          <ac:spMkLst>
            <pc:docMk/>
            <pc:sldMk cId="3635811167" sldId="393"/>
            <ac:spMk id="2" creationId="{5FA47D77-284D-3409-9A33-03692C376625}"/>
          </ac:spMkLst>
        </pc:spChg>
        <pc:spChg chg="del mod ord">
          <ac:chgData name="Weifeng Xu" userId="e7aed605-a3dd-4d5a-a692-a87037af107b" providerId="ADAL" clId="{C5F2F85B-61A7-4435-82BB-E36ABE9B7C47}" dt="2021-09-24T23:08:55.376" v="3055" actId="700"/>
          <ac:spMkLst>
            <pc:docMk/>
            <pc:sldMk cId="3635811167" sldId="393"/>
            <ac:spMk id="2" creationId="{9FC0A8CB-A8F4-4FA8-A669-FBFE84451788}"/>
          </ac:spMkLst>
        </pc:spChg>
        <pc:spChg chg="add del mod">
          <ac:chgData name="Weifeng Xu" userId="e7aed605-a3dd-4d5a-a692-a87037af107b" providerId="ADAL" clId="{C5F2F85B-61A7-4435-82BB-E36ABE9B7C47}" dt="2023-04-17T13:40:09.351" v="8290"/>
          <ac:spMkLst>
            <pc:docMk/>
            <pc:sldMk cId="3635811167" sldId="393"/>
            <ac:spMk id="3" creationId="{C294B8CB-03F7-FCA6-B82F-5B8D58C9E0C1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3" creationId="{F1FD2570-C053-4D3F-AEEC-C003F5FBD40E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4" creationId="{420167A1-9814-4518-B4AC-40AE612B4C32}"/>
          </ac:spMkLst>
        </pc:spChg>
        <pc:spChg chg="add mod ord">
          <ac:chgData name="Weifeng Xu" userId="e7aed605-a3dd-4d5a-a692-a87037af107b" providerId="ADAL" clId="{C5F2F85B-61A7-4435-82BB-E36ABE9B7C47}" dt="2022-11-04T13:17:33.303" v="8150" actId="20577"/>
          <ac:spMkLst>
            <pc:docMk/>
            <pc:sldMk cId="3635811167" sldId="393"/>
            <ac:spMk id="5" creationId="{23E6A8E5-F7C7-4EAC-8140-BDCD59B04F65}"/>
          </ac:spMkLst>
        </pc:spChg>
        <pc:spChg chg="add mod">
          <ac:chgData name="Weifeng Xu" userId="e7aed605-a3dd-4d5a-a692-a87037af107b" providerId="ADAL" clId="{C5F2F85B-61A7-4435-82BB-E36ABE9B7C47}" dt="2023-04-17T13:42:11.167" v="8317" actId="1076"/>
          <ac:spMkLst>
            <pc:docMk/>
            <pc:sldMk cId="3635811167" sldId="393"/>
            <ac:spMk id="8" creationId="{A9530871-3E43-17D5-C593-BE190C5441C3}"/>
          </ac:spMkLst>
        </pc:spChg>
        <pc:spChg chg="add mod">
          <ac:chgData name="Weifeng Xu" userId="e7aed605-a3dd-4d5a-a692-a87037af107b" providerId="ADAL" clId="{C5F2F85B-61A7-4435-82BB-E36ABE9B7C47}" dt="2023-04-17T13:42:47.324" v="8324" actId="2711"/>
          <ac:spMkLst>
            <pc:docMk/>
            <pc:sldMk cId="3635811167" sldId="393"/>
            <ac:spMk id="9" creationId="{9CD7F6B9-BFEB-FC72-B6AA-E1C73DC895A7}"/>
          </ac:spMkLst>
        </pc:spChg>
        <pc:spChg chg="add mod">
          <ac:chgData name="Weifeng Xu" userId="e7aed605-a3dd-4d5a-a692-a87037af107b" providerId="ADAL" clId="{C5F2F85B-61A7-4435-82BB-E36ABE9B7C47}" dt="2023-04-17T13:43:40.368" v="8329" actId="20577"/>
          <ac:spMkLst>
            <pc:docMk/>
            <pc:sldMk cId="3635811167" sldId="393"/>
            <ac:spMk id="10" creationId="{2768D7C6-8C16-58E5-0EC2-50F5B46E1128}"/>
          </ac:spMkLst>
        </pc:spChg>
        <pc:spChg chg="add mod">
          <ac:chgData name="Weifeng Xu" userId="e7aed605-a3dd-4d5a-a692-a87037af107b" providerId="ADAL" clId="{C5F2F85B-61A7-4435-82BB-E36ABE9B7C47}" dt="2023-04-17T13:44:05.287" v="8339" actId="1076"/>
          <ac:spMkLst>
            <pc:docMk/>
            <pc:sldMk cId="3635811167" sldId="393"/>
            <ac:spMk id="11" creationId="{2841E595-B8ED-825B-168C-E8335D0B0103}"/>
          </ac:spMkLst>
        </pc:spChg>
        <pc:graphicFrameChg chg="add mod modGraphic">
          <ac:chgData name="Weifeng Xu" userId="e7aed605-a3dd-4d5a-a692-a87037af107b" providerId="ADAL" clId="{C5F2F85B-61A7-4435-82BB-E36ABE9B7C47}" dt="2023-04-17T13:40:55.170" v="8305" actId="207"/>
          <ac:graphicFrameMkLst>
            <pc:docMk/>
            <pc:sldMk cId="3635811167" sldId="393"/>
            <ac:graphicFrameMk id="4" creationId="{38B75EFD-E495-FC90-5B66-6F66CC50082C}"/>
          </ac:graphicFrameMkLst>
        </pc:graphicFrameChg>
        <pc:graphicFrameChg chg="add mod modGraphic">
          <ac:chgData name="Weifeng Xu" userId="e7aed605-a3dd-4d5a-a692-a87037af107b" providerId="ADAL" clId="{C5F2F85B-61A7-4435-82BB-E36ABE9B7C47}" dt="2023-04-17T13:42:16.091" v="8318" actId="1076"/>
          <ac:graphicFrameMkLst>
            <pc:docMk/>
            <pc:sldMk cId="3635811167" sldId="393"/>
            <ac:graphicFrameMk id="6" creationId="{6588CC29-DB66-1B98-832C-559D88C6B35B}"/>
          </ac:graphicFrameMkLst>
        </pc:graphicFrameChg>
        <pc:picChg chg="add mod">
          <ac:chgData name="Weifeng Xu" userId="e7aed605-a3dd-4d5a-a692-a87037af107b" providerId="ADAL" clId="{C5F2F85B-61A7-4435-82BB-E36ABE9B7C47}" dt="2021-09-24T23:10:54.402" v="3062" actId="14100"/>
          <ac:picMkLst>
            <pc:docMk/>
            <pc:sldMk cId="3635811167" sldId="393"/>
            <ac:picMk id="7" creationId="{37B2745E-5C99-4B0A-A97A-4AE3C5313467}"/>
          </ac:picMkLst>
        </pc:picChg>
        <pc:picChg chg="add mod">
          <ac:chgData name="Weifeng Xu" userId="e7aed605-a3dd-4d5a-a692-a87037af107b" providerId="ADAL" clId="{C5F2F85B-61A7-4435-82BB-E36ABE9B7C47}" dt="2022-11-04T13:15:41.636" v="8125" actId="1076"/>
          <ac:picMkLst>
            <pc:docMk/>
            <pc:sldMk cId="3635811167" sldId="393"/>
            <ac:picMk id="2050" creationId="{9DCF2727-A0A8-3629-7AC9-53CD6F08F1B8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11-01T02:37:46.872" v="7724" actId="6549"/>
        <pc:sldMkLst>
          <pc:docMk/>
          <pc:sldMk cId="3009929617" sldId="394"/>
        </pc:sldMkLst>
        <pc:spChg chg="add mod">
          <ac:chgData name="Weifeng Xu" userId="e7aed605-a3dd-4d5a-a692-a87037af107b" providerId="ADAL" clId="{C5F2F85B-61A7-4435-82BB-E36ABE9B7C47}" dt="2022-11-01T02:24:20.261" v="7642" actId="207"/>
          <ac:spMkLst>
            <pc:docMk/>
            <pc:sldMk cId="3009929617" sldId="394"/>
            <ac:spMk id="2" creationId="{A53C0045-A53A-1CAE-7935-3FB39BDE4D21}"/>
          </ac:spMkLst>
        </pc:spChg>
        <pc:spChg chg="del mod ord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2" creationId="{BF6FF5B3-62BD-46D6-A69B-C7597EAA0F22}"/>
          </ac:spMkLst>
        </pc:spChg>
        <pc:spChg chg="del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3" creationId="{15BB186F-18D1-4D3D-9808-EAE0F88B75FE}"/>
          </ac:spMkLst>
        </pc:spChg>
        <pc:spChg chg="add del mod ord">
          <ac:chgData name="Weifeng Xu" userId="e7aed605-a3dd-4d5a-a692-a87037af107b" providerId="ADAL" clId="{C5F2F85B-61A7-4435-82BB-E36ABE9B7C47}" dt="2021-09-27T14:05:40.604" v="5375" actId="700"/>
          <ac:spMkLst>
            <pc:docMk/>
            <pc:sldMk cId="3009929617" sldId="394"/>
            <ac:spMk id="3" creationId="{6BC2B4C8-634E-4F86-9731-59CF404F5563}"/>
          </ac:spMkLst>
        </pc:spChg>
        <pc:spChg chg="add mod">
          <ac:chgData name="Weifeng Xu" userId="e7aed605-a3dd-4d5a-a692-a87037af107b" providerId="ADAL" clId="{C5F2F85B-61A7-4435-82BB-E36ABE9B7C47}" dt="2022-11-01T02:24:30.828" v="7645" actId="1076"/>
          <ac:spMkLst>
            <pc:docMk/>
            <pc:sldMk cId="3009929617" sldId="394"/>
            <ac:spMk id="3" creationId="{FD370FB2-94DC-2EB2-661D-0031F0C06F4E}"/>
          </ac:spMkLst>
        </pc:spChg>
        <pc:spChg chg="add del mod ord">
          <ac:chgData name="Weifeng Xu" userId="e7aed605-a3dd-4d5a-a692-a87037af107b" providerId="ADAL" clId="{C5F2F85B-61A7-4435-82BB-E36ABE9B7C47}" dt="2021-09-24T23:19:51.386" v="3077" actId="700"/>
          <ac:spMkLst>
            <pc:docMk/>
            <pc:sldMk cId="3009929617" sldId="394"/>
            <ac:spMk id="4" creationId="{0859BF6D-B922-4A3C-92B1-37879C604F2C}"/>
          </ac:spMkLst>
        </pc:spChg>
        <pc:spChg chg="add del mod">
          <ac:chgData name="Weifeng Xu" userId="e7aed605-a3dd-4d5a-a692-a87037af107b" providerId="ADAL" clId="{C5F2F85B-61A7-4435-82BB-E36ABE9B7C47}" dt="2022-11-01T02:37:46.872" v="7724" actId="6549"/>
          <ac:spMkLst>
            <pc:docMk/>
            <pc:sldMk cId="3009929617" sldId="394"/>
            <ac:spMk id="13" creationId="{658A79A2-F5B9-4BEB-9E88-456708B676CC}"/>
          </ac:spMkLst>
        </pc:sp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6" creationId="{578B88FF-89B8-4ECB-A0A7-EF23200798C2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7" creationId="{A14CA1AC-4787-48C0-AADD-2C8FD76FFC64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9" creationId="{915C4C4E-58FE-450A-A805-0E66C567C172}"/>
          </ac:picMkLst>
        </pc:pic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2050" creationId="{6F62EE4B-E78D-4757-B77A-A978A734E457}"/>
          </ac:picMkLst>
        </pc:pic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8" creationId="{5FC603A7-F7B4-4525-881E-DFB98BD28F47}"/>
          </ac:cxnSpMkLst>
        </pc:cxn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10" creationId="{1B211736-12B3-468A-9C3D-565F3F76B800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1" creationId="{D30C5F75-F4A4-4A2F-B867-436D77EDB8B5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2" creationId="{D4B60F2E-49E0-4142-9776-0D7FEAA34134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3-17T15:55:11.762" v="6538" actId="20577"/>
        <pc:sldMkLst>
          <pc:docMk/>
          <pc:sldMk cId="2434916331" sldId="395"/>
        </pc:sldMkLst>
        <pc:spChg chg="del">
          <ac:chgData name="Weifeng Xu" userId="e7aed605-a3dd-4d5a-a692-a87037af107b" providerId="ADAL" clId="{C5F2F85B-61A7-4435-82BB-E36ABE9B7C47}" dt="2021-09-25T01:32:01.424" v="3097" actId="700"/>
          <ac:spMkLst>
            <pc:docMk/>
            <pc:sldMk cId="2434916331" sldId="395"/>
            <ac:spMk id="2" creationId="{B2B6DE61-7676-44A1-B950-D645F857B3DB}"/>
          </ac:spMkLst>
        </pc:spChg>
        <pc:spChg chg="add mod">
          <ac:chgData name="Weifeng Xu" userId="e7aed605-a3dd-4d5a-a692-a87037af107b" providerId="ADAL" clId="{C5F2F85B-61A7-4435-82BB-E36ABE9B7C47}" dt="2021-09-25T01:50:32.347" v="3141" actId="1076"/>
          <ac:spMkLst>
            <pc:docMk/>
            <pc:sldMk cId="2434916331" sldId="395"/>
            <ac:spMk id="4" creationId="{6020D132-F600-41C8-8634-8357E0F84565}"/>
          </ac:spMkLst>
        </pc:spChg>
        <pc:spChg chg="add mod">
          <ac:chgData name="Weifeng Xu" userId="e7aed605-a3dd-4d5a-a692-a87037af107b" providerId="ADAL" clId="{C5F2F85B-61A7-4435-82BB-E36ABE9B7C47}" dt="2022-03-17T15:55:11.762" v="6538" actId="20577"/>
          <ac:spMkLst>
            <pc:docMk/>
            <pc:sldMk cId="2434916331" sldId="395"/>
            <ac:spMk id="13" creationId="{F823B794-2708-4056-AF09-0C13DAB9F195}"/>
          </ac:spMkLst>
        </pc:spChg>
        <pc:spChg chg="add mod ord">
          <ac:chgData name="Weifeng Xu" userId="e7aed605-a3dd-4d5a-a692-a87037af107b" providerId="ADAL" clId="{C5F2F85B-61A7-4435-82BB-E36ABE9B7C47}" dt="2021-09-25T01:50:22.448" v="3140" actId="20577"/>
          <ac:spMkLst>
            <pc:docMk/>
            <pc:sldMk cId="2434916331" sldId="395"/>
            <ac:spMk id="14" creationId="{55260E55-185A-49B6-9B6B-41CD485FEB6C}"/>
          </ac:spMkLst>
        </pc:spChg>
        <pc:picChg chg="add del mod">
          <ac:chgData name="Weifeng Xu" userId="e7aed605-a3dd-4d5a-a692-a87037af107b" providerId="ADAL" clId="{C5F2F85B-61A7-4435-82BB-E36ABE9B7C47}" dt="2021-09-25T01:38:09.653" v="3104" actId="478"/>
          <ac:picMkLst>
            <pc:docMk/>
            <pc:sldMk cId="2434916331" sldId="395"/>
            <ac:picMk id="6" creationId="{5E93C8F7-E36E-4679-A656-EF5BCB6CF246}"/>
          </ac:picMkLst>
        </pc:picChg>
        <pc:picChg chg="add mod">
          <ac:chgData name="Weifeng Xu" userId="e7aed605-a3dd-4d5a-a692-a87037af107b" providerId="ADAL" clId="{C5F2F85B-61A7-4435-82BB-E36ABE9B7C47}" dt="2021-09-25T01:50:32.347" v="3141" actId="1076"/>
          <ac:picMkLst>
            <pc:docMk/>
            <pc:sldMk cId="2434916331" sldId="395"/>
            <ac:picMk id="8" creationId="{B7E6B4DB-FAC9-467B-B22E-3B4C59882B53}"/>
          </ac:picMkLst>
        </pc:picChg>
        <pc:picChg chg="add mod">
          <ac:chgData name="Weifeng Xu" userId="e7aed605-a3dd-4d5a-a692-a87037af107b" providerId="ADAL" clId="{C5F2F85B-61A7-4435-82BB-E36ABE9B7C47}" dt="2021-09-25T01:50:40.798" v="3142" actId="1076"/>
          <ac:picMkLst>
            <pc:docMk/>
            <pc:sldMk cId="2434916331" sldId="395"/>
            <ac:picMk id="10" creationId="{B3518FCD-F04A-4C58-B857-EC655D902BD9}"/>
          </ac:picMkLst>
        </pc:picChg>
        <pc:picChg chg="add mod">
          <ac:chgData name="Weifeng Xu" userId="e7aed605-a3dd-4d5a-a692-a87037af107b" providerId="ADAL" clId="{C5F2F85B-61A7-4435-82BB-E36ABE9B7C47}" dt="2021-09-25T01:50:47.773" v="3143" actId="1076"/>
          <ac:picMkLst>
            <pc:docMk/>
            <pc:sldMk cId="2434916331" sldId="395"/>
            <ac:picMk id="12" creationId="{5B93D2BE-CCE5-47F0-B554-C7F16E538991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  <pc:spChg chg="del">
          <ac:chgData name="Weifeng Xu" userId="e7aed605-a3dd-4d5a-a692-a87037af107b" providerId="ADAL" clId="{C5F2F85B-61A7-4435-82BB-E36ABE9B7C47}" dt="2021-09-25T02:46:33.344" v="3145" actId="700"/>
          <ac:spMkLst>
            <pc:docMk/>
            <pc:sldMk cId="2219518509" sldId="396"/>
            <ac:spMk id="2" creationId="{CC78408B-B383-46F0-8CE3-60254BE774A0}"/>
          </ac:spMkLst>
        </pc:spChg>
        <pc:spChg chg="add mod">
          <ac:chgData name="Weifeng Xu" userId="e7aed605-a3dd-4d5a-a692-a87037af107b" providerId="ADAL" clId="{C5F2F85B-61A7-4435-82BB-E36ABE9B7C47}" dt="2021-09-25T03:48:08.242" v="3441" actId="20577"/>
          <ac:spMkLst>
            <pc:docMk/>
            <pc:sldMk cId="2219518509" sldId="396"/>
            <ac:spMk id="3" creationId="{F5D33E4D-32E1-4318-8223-37A7E456A8B4}"/>
          </ac:spMkLst>
        </pc:spChg>
        <pc:spChg chg="add mod">
          <ac:chgData name="Weifeng Xu" userId="e7aed605-a3dd-4d5a-a692-a87037af107b" providerId="ADAL" clId="{C5F2F85B-61A7-4435-82BB-E36ABE9B7C47}" dt="2021-09-25T04:02:13.121" v="3510" actId="20577"/>
          <ac:spMkLst>
            <pc:docMk/>
            <pc:sldMk cId="2219518509" sldId="396"/>
            <ac:spMk id="6" creationId="{AF3A9E9D-D8E7-44E3-AFF8-5B3DDED45F26}"/>
          </ac:spMkLst>
        </pc:spChg>
        <pc:spChg chg="add mod">
          <ac:chgData name="Weifeng Xu" userId="e7aed605-a3dd-4d5a-a692-a87037af107b" providerId="ADAL" clId="{C5F2F85B-61A7-4435-82BB-E36ABE9B7C47}" dt="2021-09-25T04:07:44.834" v="3616" actId="20577"/>
          <ac:spMkLst>
            <pc:docMk/>
            <pc:sldMk cId="2219518509" sldId="396"/>
            <ac:spMk id="9" creationId="{1F76413A-3D3A-4A63-8609-45B0A850E67B}"/>
          </ac:spMkLst>
        </pc:spChg>
        <pc:spChg chg="add mod">
          <ac:chgData name="Weifeng Xu" userId="e7aed605-a3dd-4d5a-a692-a87037af107b" providerId="ADAL" clId="{C5F2F85B-61A7-4435-82BB-E36ABE9B7C47}" dt="2021-09-25T04:04:30.704" v="3555" actId="1076"/>
          <ac:spMkLst>
            <pc:docMk/>
            <pc:sldMk cId="2219518509" sldId="396"/>
            <ac:spMk id="11" creationId="{991234AC-2903-416B-B957-4B0AE519AA73}"/>
          </ac:spMkLst>
        </pc:spChg>
        <pc:picChg chg="add del mod">
          <ac:chgData name="Weifeng Xu" userId="e7aed605-a3dd-4d5a-a692-a87037af107b" providerId="ADAL" clId="{C5F2F85B-61A7-4435-82BB-E36ABE9B7C47}" dt="2021-09-25T03:53:22.107" v="3452" actId="478"/>
          <ac:picMkLst>
            <pc:docMk/>
            <pc:sldMk cId="2219518509" sldId="396"/>
            <ac:picMk id="5" creationId="{E00E1E3B-DC41-4A04-91CB-D195E1C190DE}"/>
          </ac:picMkLst>
        </pc:picChg>
        <pc:picChg chg="add mod">
          <ac:chgData name="Weifeng Xu" userId="e7aed605-a3dd-4d5a-a692-a87037af107b" providerId="ADAL" clId="{C5F2F85B-61A7-4435-82BB-E36ABE9B7C47}" dt="2021-09-25T03:59:58.385" v="3472" actId="1076"/>
          <ac:picMkLst>
            <pc:docMk/>
            <pc:sldMk cId="2219518509" sldId="396"/>
            <ac:picMk id="8" creationId="{142ED7EF-F63D-45D7-91E5-0735D940DA89}"/>
          </ac:picMkLst>
        </pc:picChg>
      </pc:sldChg>
      <pc:sldChg chg="addSp delSp modSp new mod ord modClrScheme chgLayout modNotesTx">
        <pc:chgData name="Weifeng Xu" userId="e7aed605-a3dd-4d5a-a692-a87037af107b" providerId="ADAL" clId="{C5F2F85B-61A7-4435-82BB-E36ABE9B7C47}" dt="2022-11-01T13:54:50.515" v="7944" actId="20577"/>
        <pc:sldMkLst>
          <pc:docMk/>
          <pc:sldMk cId="1373588954" sldId="397"/>
        </pc:sldMkLst>
        <pc:spChg chg="del">
          <ac:chgData name="Weifeng Xu" userId="e7aed605-a3dd-4d5a-a692-a87037af107b" providerId="ADAL" clId="{C5F2F85B-61A7-4435-82BB-E36ABE9B7C47}" dt="2021-09-25T02:48:10.436" v="3147" actId="700"/>
          <ac:spMkLst>
            <pc:docMk/>
            <pc:sldMk cId="1373588954" sldId="397"/>
            <ac:spMk id="2" creationId="{C456A4DD-08A9-4A13-BACC-1CB035DE474D}"/>
          </ac:spMkLst>
        </pc:spChg>
        <pc:spChg chg="add mod">
          <ac:chgData name="Weifeng Xu" userId="e7aed605-a3dd-4d5a-a692-a87037af107b" providerId="ADAL" clId="{C5F2F85B-61A7-4435-82BB-E36ABE9B7C47}" dt="2021-09-25T03:11:43.062" v="3359" actId="20577"/>
          <ac:spMkLst>
            <pc:docMk/>
            <pc:sldMk cId="1373588954" sldId="397"/>
            <ac:spMk id="5" creationId="{DB22832E-54A6-476B-BC9E-EEC6433A4C4A}"/>
          </ac:spMkLst>
        </pc:spChg>
        <pc:spChg chg="add mod">
          <ac:chgData name="Weifeng Xu" userId="e7aed605-a3dd-4d5a-a692-a87037af107b" providerId="ADAL" clId="{C5F2F85B-61A7-4435-82BB-E36ABE9B7C47}" dt="2022-11-01T13:54:50.515" v="7944" actId="20577"/>
          <ac:spMkLst>
            <pc:docMk/>
            <pc:sldMk cId="1373588954" sldId="397"/>
            <ac:spMk id="8" creationId="{5E9720FB-2B09-4281-AAAB-8444144371EE}"/>
          </ac:spMkLst>
        </pc:spChg>
        <pc:picChg chg="add mod">
          <ac:chgData name="Weifeng Xu" userId="e7aed605-a3dd-4d5a-a692-a87037af107b" providerId="ADAL" clId="{C5F2F85B-61A7-4435-82BB-E36ABE9B7C47}" dt="2021-09-25T03:10:41.087" v="3342" actId="14100"/>
          <ac:picMkLst>
            <pc:docMk/>
            <pc:sldMk cId="1373588954" sldId="397"/>
            <ac:picMk id="4" creationId="{323F34D1-CF08-4529-B993-825531E168D1}"/>
          </ac:picMkLst>
        </pc:picChg>
        <pc:picChg chg="add mod">
          <ac:chgData name="Weifeng Xu" userId="e7aed605-a3dd-4d5a-a692-a87037af107b" providerId="ADAL" clId="{C5F2F85B-61A7-4435-82BB-E36ABE9B7C47}" dt="2021-09-25T03:13:23.617" v="3391" actId="14100"/>
          <ac:picMkLst>
            <pc:docMk/>
            <pc:sldMk cId="1373588954" sldId="397"/>
            <ac:picMk id="7" creationId="{B86E2CB9-6127-495F-9C80-3FCBD42C75C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  <pc:spChg chg="mod ord">
          <ac:chgData name="Weifeng Xu" userId="e7aed605-a3dd-4d5a-a692-a87037af107b" providerId="ADAL" clId="{C5F2F85B-61A7-4435-82BB-E36ABE9B7C47}" dt="2021-09-25T04:11:22.269" v="3840" actId="20577"/>
          <ac:spMkLst>
            <pc:docMk/>
            <pc:sldMk cId="1741442778" sldId="398"/>
            <ac:spMk id="2" creationId="{A0CB38B9-714B-43D2-B62B-FFB8E9847A4B}"/>
          </ac:spMkLst>
        </pc:spChg>
        <pc:spChg chg="add mod ord">
          <ac:chgData name="Weifeng Xu" userId="e7aed605-a3dd-4d5a-a692-a87037af107b" providerId="ADAL" clId="{C5F2F85B-61A7-4435-82BB-E36ABE9B7C47}" dt="2021-09-25T04:11:13.405" v="3839" actId="20577"/>
          <ac:spMkLst>
            <pc:docMk/>
            <pc:sldMk cId="1741442778" sldId="398"/>
            <ac:spMk id="3" creationId="{4A02BFD8-FD8D-4BA2-9151-7DBD5776E953}"/>
          </ac:spMkLst>
        </pc:spChg>
      </pc:sldChg>
      <pc:sldChg chg="addSp modSp new mod modNotesTx">
        <pc:chgData name="Weifeng Xu" userId="e7aed605-a3dd-4d5a-a692-a87037af107b" providerId="ADAL" clId="{C5F2F85B-61A7-4435-82BB-E36ABE9B7C47}" dt="2023-04-11T12:23:40.477" v="8241" actId="20577"/>
        <pc:sldMkLst>
          <pc:docMk/>
          <pc:sldMk cId="1833616777" sldId="399"/>
        </pc:sldMkLst>
        <pc:spChg chg="mod">
          <ac:chgData name="Weifeng Xu" userId="e7aed605-a3dd-4d5a-a692-a87037af107b" providerId="ADAL" clId="{C5F2F85B-61A7-4435-82BB-E36ABE9B7C47}" dt="2021-10-11T02:19:56.035" v="6150" actId="20577"/>
          <ac:spMkLst>
            <pc:docMk/>
            <pc:sldMk cId="1833616777" sldId="399"/>
            <ac:spMk id="2" creationId="{4527F772-E773-426D-BD09-50A3B5DCE70E}"/>
          </ac:spMkLst>
        </pc:spChg>
        <pc:spChg chg="add mod">
          <ac:chgData name="Weifeng Xu" userId="e7aed605-a3dd-4d5a-a692-a87037af107b" providerId="ADAL" clId="{C5F2F85B-61A7-4435-82BB-E36ABE9B7C47}" dt="2021-09-25T23:44:55.963" v="4096" actId="20577"/>
          <ac:spMkLst>
            <pc:docMk/>
            <pc:sldMk cId="1833616777" sldId="399"/>
            <ac:spMk id="5" creationId="{2AC688CD-A083-44DF-AC02-C2A4BAE04528}"/>
          </ac:spMkLst>
        </pc:spChg>
        <pc:spChg chg="add mod">
          <ac:chgData name="Weifeng Xu" userId="e7aed605-a3dd-4d5a-a692-a87037af107b" providerId="ADAL" clId="{C5F2F85B-61A7-4435-82BB-E36ABE9B7C47}" dt="2023-04-11T12:23:40.477" v="8241" actId="20577"/>
          <ac:spMkLst>
            <pc:docMk/>
            <pc:sldMk cId="1833616777" sldId="399"/>
            <ac:spMk id="6" creationId="{DFA94A65-9A07-F9AE-2547-AB5659F4F5FF}"/>
          </ac:spMkLst>
        </pc:spChg>
        <pc:picChg chg="add">
          <ac:chgData name="Weifeng Xu" userId="e7aed605-a3dd-4d5a-a692-a87037af107b" providerId="ADAL" clId="{C5F2F85B-61A7-4435-82BB-E36ABE9B7C47}" dt="2021-09-25T23:41:42.797" v="4012" actId="22"/>
          <ac:picMkLst>
            <pc:docMk/>
            <pc:sldMk cId="1833616777" sldId="399"/>
            <ac:picMk id="4" creationId="{E3D2826F-E5F2-4F06-9E5B-B81032FD04DF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  <pc:spChg chg="del">
          <ac:chgData name="Weifeng Xu" userId="e7aed605-a3dd-4d5a-a692-a87037af107b" providerId="ADAL" clId="{C5F2F85B-61A7-4435-82BB-E36ABE9B7C47}" dt="2021-09-25T23:42:33.490" v="4015" actId="700"/>
          <ac:spMkLst>
            <pc:docMk/>
            <pc:sldMk cId="1105062350" sldId="400"/>
            <ac:spMk id="2" creationId="{35793F55-3373-4824-AC90-0ED8ED0854D6}"/>
          </ac:spMkLst>
        </pc:spChg>
        <pc:picChg chg="add mod">
          <ac:chgData name="Weifeng Xu" userId="e7aed605-a3dd-4d5a-a692-a87037af107b" providerId="ADAL" clId="{C5F2F85B-61A7-4435-82BB-E36ABE9B7C47}" dt="2021-09-25T23:42:46.105" v="4019" actId="1076"/>
          <ac:picMkLst>
            <pc:docMk/>
            <pc:sldMk cId="1105062350" sldId="400"/>
            <ac:picMk id="4" creationId="{FD0FBFE4-9A11-4C83-AC10-D5BC513992F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11-01T13:35:35.969" v="7933"/>
        <pc:sldMkLst>
          <pc:docMk/>
          <pc:sldMk cId="1842568687" sldId="401"/>
        </pc:sldMkLst>
        <pc:spChg chg="del mod ord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2" creationId="{02C78274-DCA4-4965-938D-D4412F611D5C}"/>
          </ac:spMkLst>
        </pc:spChg>
        <pc:spChg chg="del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3" creationId="{28942923-BCD3-488A-9FCC-C6044B5C87B7}"/>
          </ac:spMkLst>
        </pc:spChg>
        <pc:spChg chg="add mod ord">
          <ac:chgData name="Weifeng Xu" userId="e7aed605-a3dd-4d5a-a692-a87037af107b" providerId="ADAL" clId="{C5F2F85B-61A7-4435-82BB-E36ABE9B7C47}" dt="2022-11-01T02:37:30.063" v="7721" actId="20577"/>
          <ac:spMkLst>
            <pc:docMk/>
            <pc:sldMk cId="1842568687" sldId="401"/>
            <ac:spMk id="4" creationId="{D33D17D3-8C48-48EE-A257-898189C63287}"/>
          </ac:spMkLst>
        </pc:spChg>
        <pc:spChg chg="add mod">
          <ac:chgData name="Weifeng Xu" userId="e7aed605-a3dd-4d5a-a692-a87037af107b" providerId="ADAL" clId="{C5F2F85B-61A7-4435-82BB-E36ABE9B7C47}" dt="2022-11-01T13:35:11.473" v="7929" actId="20577"/>
          <ac:spMkLst>
            <pc:docMk/>
            <pc:sldMk cId="1842568687" sldId="401"/>
            <ac:spMk id="5" creationId="{B41EE09B-D757-6706-1F8E-4D2D7603DD1D}"/>
          </ac:spMkLst>
        </pc:spChg>
        <pc:spChg chg="add del mod">
          <ac:chgData name="Weifeng Xu" userId="e7aed605-a3dd-4d5a-a692-a87037af107b" providerId="ADAL" clId="{C5F2F85B-61A7-4435-82BB-E36ABE9B7C47}" dt="2022-04-04T15:34:04.769" v="7333" actId="478"/>
          <ac:spMkLst>
            <pc:docMk/>
            <pc:sldMk cId="1842568687" sldId="401"/>
            <ac:spMk id="8" creationId="{21113408-0A3B-45C3-9E20-887025E86E94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9" creationId="{3C7DE38D-CFEE-4C48-BFE0-F156AF1CD408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10" creationId="{F56379C5-0370-4710-8B2C-2CED2CA803A1}"/>
          </ac:spMkLst>
        </pc:spChg>
        <pc:spChg chg="add del mod">
          <ac:chgData name="Weifeng Xu" userId="e7aed605-a3dd-4d5a-a692-a87037af107b" providerId="ADAL" clId="{C5F2F85B-61A7-4435-82BB-E36ABE9B7C47}" dt="2022-04-04T15:43:33.501" v="7357" actId="478"/>
          <ac:spMkLst>
            <pc:docMk/>
            <pc:sldMk cId="1842568687" sldId="401"/>
            <ac:spMk id="11" creationId="{2838B0DC-73F0-4DA9-A368-9F7C1D572228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12" creationId="{6B3DFF3C-143F-4C1D-84FC-CF3640CD4679}"/>
          </ac:spMkLst>
        </pc:spChg>
        <pc:spChg chg="add mod">
          <ac:chgData name="Weifeng Xu" userId="e7aed605-a3dd-4d5a-a692-a87037af107b" providerId="ADAL" clId="{C5F2F85B-61A7-4435-82BB-E36ABE9B7C47}" dt="2022-04-04T15:44:01.263" v="7362" actId="14100"/>
          <ac:spMkLst>
            <pc:docMk/>
            <pc:sldMk cId="1842568687" sldId="401"/>
            <ac:spMk id="13" creationId="{5072AAF4-5B91-478C-94D5-9D61FCE9FF27}"/>
          </ac:spMkLst>
        </pc:spChg>
        <pc:spChg chg="add del mod">
          <ac:chgData name="Weifeng Xu" userId="e7aed605-a3dd-4d5a-a692-a87037af107b" providerId="ADAL" clId="{C5F2F85B-61A7-4435-82BB-E36ABE9B7C47}" dt="2021-09-27T01:10:50.955" v="4653" actId="478"/>
          <ac:spMkLst>
            <pc:docMk/>
            <pc:sldMk cId="1842568687" sldId="401"/>
            <ac:spMk id="14" creationId="{F6367C12-1B9E-48D0-9D7E-F6176C7E3BA1}"/>
          </ac:spMkLst>
        </pc:spChg>
        <pc:spChg chg="add del mod">
          <ac:chgData name="Weifeng Xu" userId="e7aed605-a3dd-4d5a-a692-a87037af107b" providerId="ADAL" clId="{C5F2F85B-61A7-4435-82BB-E36ABE9B7C47}" dt="2022-04-04T15:43:37.302" v="7358" actId="478"/>
          <ac:spMkLst>
            <pc:docMk/>
            <pc:sldMk cId="1842568687" sldId="401"/>
            <ac:spMk id="15" creationId="{8F40690F-67C5-41B2-873B-81A02012F6E9}"/>
          </ac:spMkLst>
        </pc:spChg>
        <pc:spChg chg="add mod">
          <ac:chgData name="Weifeng Xu" userId="e7aed605-a3dd-4d5a-a692-a87037af107b" providerId="ADAL" clId="{C5F2F85B-61A7-4435-82BB-E36ABE9B7C47}" dt="2022-11-01T13:34:50.625" v="7923" actId="1076"/>
          <ac:spMkLst>
            <pc:docMk/>
            <pc:sldMk cId="1842568687" sldId="401"/>
            <ac:spMk id="16" creationId="{025475F7-7FF4-45BA-8C1D-04858F2CB81E}"/>
          </ac:spMkLst>
        </pc:spChg>
        <pc:spChg chg="add del mod">
          <ac:chgData name="Weifeng Xu" userId="e7aed605-a3dd-4d5a-a692-a87037af107b" providerId="ADAL" clId="{C5F2F85B-61A7-4435-82BB-E36ABE9B7C47}" dt="2022-04-04T15:35:26.416" v="7344" actId="478"/>
          <ac:spMkLst>
            <pc:docMk/>
            <pc:sldMk cId="1842568687" sldId="401"/>
            <ac:spMk id="17" creationId="{47C3FD5B-148F-46E4-8C2C-045D1F28EFE5}"/>
          </ac:spMkLst>
        </pc:spChg>
        <pc:spChg chg="add mod">
          <ac:chgData name="Weifeng Xu" userId="e7aed605-a3dd-4d5a-a692-a87037af107b" providerId="ADAL" clId="{C5F2F85B-61A7-4435-82BB-E36ABE9B7C47}" dt="2022-10-28T18:45:48.575" v="7395" actId="33524"/>
          <ac:spMkLst>
            <pc:docMk/>
            <pc:sldMk cId="1842568687" sldId="401"/>
            <ac:spMk id="18" creationId="{78852090-5CDC-4A91-BBB9-F48909701C10}"/>
          </ac:spMkLst>
        </pc:spChg>
        <pc:spChg chg="add del mod">
          <ac:chgData name="Weifeng Xu" userId="e7aed605-a3dd-4d5a-a692-a87037af107b" providerId="ADAL" clId="{C5F2F85B-61A7-4435-82BB-E36ABE9B7C47}" dt="2022-04-04T15:33:22.385" v="7324" actId="478"/>
          <ac:spMkLst>
            <pc:docMk/>
            <pc:sldMk cId="1842568687" sldId="401"/>
            <ac:spMk id="20" creationId="{5C6BE936-35A4-491C-BAC9-D577C83E3EA9}"/>
          </ac:spMkLst>
        </pc:spChg>
        <pc:spChg chg="add del mod">
          <ac:chgData name="Weifeng Xu" userId="e7aed605-a3dd-4d5a-a692-a87037af107b" providerId="ADAL" clId="{C5F2F85B-61A7-4435-82BB-E36ABE9B7C47}" dt="2022-04-04T15:33:19.506" v="7323" actId="478"/>
          <ac:spMkLst>
            <pc:docMk/>
            <pc:sldMk cId="1842568687" sldId="401"/>
            <ac:spMk id="21" creationId="{163A3234-AB21-4480-9109-96289D48E033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22" creationId="{3029F4FB-B129-4284-AF01-8B66E0DC3FD3}"/>
          </ac:spMkLst>
        </pc:spChg>
        <pc:spChg chg="add mod">
          <ac:chgData name="Weifeng Xu" userId="e7aed605-a3dd-4d5a-a692-a87037af107b" providerId="ADAL" clId="{C5F2F85B-61A7-4435-82BB-E36ABE9B7C47}" dt="2022-11-01T13:35:03.663" v="7928" actId="20577"/>
          <ac:spMkLst>
            <pc:docMk/>
            <pc:sldMk cId="1842568687" sldId="401"/>
            <ac:spMk id="23" creationId="{EB38E25D-316E-49D9-B33C-ACCE24FDE05C}"/>
          </ac:spMkLst>
        </pc:spChg>
        <pc:spChg chg="add mod">
          <ac:chgData name="Weifeng Xu" userId="e7aed605-a3dd-4d5a-a692-a87037af107b" providerId="ADAL" clId="{C5F2F85B-61A7-4435-82BB-E36ABE9B7C47}" dt="2022-04-04T15:44:26.317" v="7387" actId="1076"/>
          <ac:spMkLst>
            <pc:docMk/>
            <pc:sldMk cId="1842568687" sldId="401"/>
            <ac:spMk id="27" creationId="{3C675E27-A026-4D29-A0B9-113549B2692F}"/>
          </ac:spMkLst>
        </pc:spChg>
        <pc:grpChg chg="mod">
          <ac:chgData name="Weifeng Xu" userId="e7aed605-a3dd-4d5a-a692-a87037af107b" providerId="ADAL" clId="{C5F2F85B-61A7-4435-82BB-E36ABE9B7C47}" dt="2022-11-01T13:35:35.969" v="7933"/>
          <ac:grpSpMkLst>
            <pc:docMk/>
            <pc:sldMk cId="1842568687" sldId="401"/>
            <ac:grpSpMk id="11" creationId="{89180309-0DDD-9247-4AF6-3B567AEB6291}"/>
          </ac:grpSpMkLst>
        </pc:grpChg>
        <pc:graphicFrameChg chg="add del mod modGraphic">
          <ac:chgData name="Weifeng Xu" userId="e7aed605-a3dd-4d5a-a692-a87037af107b" providerId="ADAL" clId="{C5F2F85B-61A7-4435-82BB-E36ABE9B7C47}" dt="2021-09-27T00:56:53.903" v="4450" actId="1032"/>
          <ac:graphicFrameMkLst>
            <pc:docMk/>
            <pc:sldMk cId="1842568687" sldId="401"/>
            <ac:graphicFrameMk id="5" creationId="{43B16DE9-7B4F-46C0-8550-B44EF048E112}"/>
          </ac:graphicFrameMkLst>
        </pc:graphicFrameChg>
        <pc:graphicFrameChg chg="add del mod modGraphic">
          <ac:chgData name="Weifeng Xu" userId="e7aed605-a3dd-4d5a-a692-a87037af107b" providerId="ADAL" clId="{C5F2F85B-61A7-4435-82BB-E36ABE9B7C47}" dt="2021-09-27T00:58:24.789" v="4453" actId="1032"/>
          <ac:graphicFrameMkLst>
            <pc:docMk/>
            <pc:sldMk cId="1842568687" sldId="401"/>
            <ac:graphicFrameMk id="6" creationId="{41D72137-3593-4F17-B4BF-9BFBE4BC08DC}"/>
          </ac:graphicFrameMkLst>
        </pc:graphicFrameChg>
        <pc:graphicFrameChg chg="add del">
          <ac:chgData name="Weifeng Xu" userId="e7aed605-a3dd-4d5a-a692-a87037af107b" providerId="ADAL" clId="{C5F2F85B-61A7-4435-82BB-E36ABE9B7C47}" dt="2021-09-27T01:00:07.583" v="4495" actId="3680"/>
          <ac:graphicFrameMkLst>
            <pc:docMk/>
            <pc:sldMk cId="1842568687" sldId="401"/>
            <ac:graphicFrameMk id="7" creationId="{3AEBE1F9-2D50-4AB5-83E7-1C6D50F8231F}"/>
          </ac:graphicFrameMkLst>
        </pc:graphicFrameChg>
        <pc:picChg chg="add del mod">
          <ac:chgData name="Weifeng Xu" userId="e7aed605-a3dd-4d5a-a692-a87037af107b" providerId="ADAL" clId="{C5F2F85B-61A7-4435-82BB-E36ABE9B7C47}" dt="2022-04-04T15:39:18.530" v="7356" actId="478"/>
          <ac:picMkLst>
            <pc:docMk/>
            <pc:sldMk cId="1842568687" sldId="401"/>
            <ac:picMk id="5" creationId="{0E169D63-D6EE-43AA-8442-0DEC47EED61C}"/>
          </ac:picMkLst>
        </pc:picChg>
        <pc:picChg chg="add mod">
          <ac:chgData name="Weifeng Xu" userId="e7aed605-a3dd-4d5a-a692-a87037af107b" providerId="ADAL" clId="{C5F2F85B-61A7-4435-82BB-E36ABE9B7C47}" dt="2022-03-17T14:28:19.041" v="6238" actId="1076"/>
          <ac:picMkLst>
            <pc:docMk/>
            <pc:sldMk cId="1842568687" sldId="401"/>
            <ac:picMk id="14" creationId="{91A28877-A896-487A-AD50-B803CB490633}"/>
          </ac:picMkLst>
        </pc:picChg>
        <pc:picChg chg="add mod">
          <ac:chgData name="Weifeng Xu" userId="e7aed605-a3dd-4d5a-a692-a87037af107b" providerId="ADAL" clId="{C5F2F85B-61A7-4435-82BB-E36ABE9B7C47}" dt="2021-09-27T01:11:00.503" v="4657" actId="1076"/>
          <ac:picMkLst>
            <pc:docMk/>
            <pc:sldMk cId="1842568687" sldId="401"/>
            <ac:picMk id="19" creationId="{D20818E1-111D-4DF4-8D52-9A10892A85C8}"/>
          </ac:picMkLst>
        </pc:picChg>
        <pc:inkChg chg="add">
          <ac:chgData name="Weifeng Xu" userId="e7aed605-a3dd-4d5a-a692-a87037af107b" providerId="ADAL" clId="{C5F2F85B-61A7-4435-82BB-E36ABE9B7C47}" dt="2022-11-01T13:35:29.668" v="7930" actId="9405"/>
          <ac:inkMkLst>
            <pc:docMk/>
            <pc:sldMk cId="1842568687" sldId="401"/>
            <ac:inkMk id="6" creationId="{131E9750-B5E5-B214-A150-94E2488C2380}"/>
          </ac:inkMkLst>
        </pc:inkChg>
        <pc:inkChg chg="add mod">
          <ac:chgData name="Weifeng Xu" userId="e7aed605-a3dd-4d5a-a692-a87037af107b" providerId="ADAL" clId="{C5F2F85B-61A7-4435-82BB-E36ABE9B7C47}" dt="2022-11-01T13:35:35.969" v="7933"/>
          <ac:inkMkLst>
            <pc:docMk/>
            <pc:sldMk cId="1842568687" sldId="401"/>
            <ac:inkMk id="7" creationId="{D84ADC09-89C3-341B-2426-837E3158F087}"/>
          </ac:inkMkLst>
        </pc:inkChg>
        <pc:inkChg chg="add mod">
          <ac:chgData name="Weifeng Xu" userId="e7aed605-a3dd-4d5a-a692-a87037af107b" providerId="ADAL" clId="{C5F2F85B-61A7-4435-82BB-E36ABE9B7C47}" dt="2022-11-01T13:35:35.969" v="7933"/>
          <ac:inkMkLst>
            <pc:docMk/>
            <pc:sldMk cId="1842568687" sldId="401"/>
            <ac:inkMk id="8" creationId="{870960C6-98F9-8912-E020-807FE102AA98}"/>
          </ac:inkMkLst>
        </pc:inkChg>
        <pc:cxnChg chg="add mod">
          <ac:chgData name="Weifeng Xu" userId="e7aed605-a3dd-4d5a-a692-a87037af107b" providerId="ADAL" clId="{C5F2F85B-61A7-4435-82BB-E36ABE9B7C47}" dt="2022-03-17T14:29:34.388" v="6240" actId="14100"/>
          <ac:cxnSpMkLst>
            <pc:docMk/>
            <pc:sldMk cId="1842568687" sldId="401"/>
            <ac:cxnSpMk id="3" creationId="{17CC82AA-8EAE-48F3-8455-7C5F5082B44E}"/>
          </ac:cxnSpMkLst>
        </pc:cxnChg>
        <pc:cxnChg chg="add mod">
          <ac:chgData name="Weifeng Xu" userId="e7aed605-a3dd-4d5a-a692-a87037af107b" providerId="ADAL" clId="{C5F2F85B-61A7-4435-82BB-E36ABE9B7C47}" dt="2022-04-04T15:44:29.270" v="7388" actId="14100"/>
          <ac:cxnSpMkLst>
            <pc:docMk/>
            <pc:sldMk cId="1842568687" sldId="401"/>
            <ac:cxnSpMk id="24" creationId="{7FB69FB6-FE65-44ED-B5E2-BC5B6348BC01}"/>
          </ac:cxnSpMkLst>
        </pc:cxnChg>
      </pc:sldChg>
      <pc:sldChg chg="addSp modSp new mod modClrScheme chgLayout">
        <pc:chgData name="Weifeng Xu" userId="e7aed605-a3dd-4d5a-a692-a87037af107b" providerId="ADAL" clId="{C5F2F85B-61A7-4435-82BB-E36ABE9B7C47}" dt="2021-09-27T13:43:56.153" v="5316" actId="20577"/>
        <pc:sldMkLst>
          <pc:docMk/>
          <pc:sldMk cId="1529719710" sldId="402"/>
        </pc:sldMkLst>
        <pc:spChg chg="add mod ord">
          <ac:chgData name="Weifeng Xu" userId="e7aed605-a3dd-4d5a-a692-a87037af107b" providerId="ADAL" clId="{C5F2F85B-61A7-4435-82BB-E36ABE9B7C47}" dt="2021-09-27T13:16:36.312" v="4766"/>
          <ac:spMkLst>
            <pc:docMk/>
            <pc:sldMk cId="1529719710" sldId="402"/>
            <ac:spMk id="2" creationId="{0009426E-0951-49E7-BB97-B66945EDB7DD}"/>
          </ac:spMkLst>
        </pc:spChg>
        <pc:spChg chg="add mod ord">
          <ac:chgData name="Weifeng Xu" userId="e7aed605-a3dd-4d5a-a692-a87037af107b" providerId="ADAL" clId="{C5F2F85B-61A7-4435-82BB-E36ABE9B7C47}" dt="2021-09-27T13:43:56.153" v="5316" actId="20577"/>
          <ac:spMkLst>
            <pc:docMk/>
            <pc:sldMk cId="1529719710" sldId="402"/>
            <ac:spMk id="3" creationId="{8CEE4830-6476-4C11-B2A2-0BA6C1198348}"/>
          </ac:spMkLst>
        </pc:spChg>
      </pc:sldChg>
      <pc:sldChg chg="addSp delSp modSp new mod modClrScheme chgLayout modNotesTx">
        <pc:chgData name="Weifeng Xu" userId="e7aed605-a3dd-4d5a-a692-a87037af107b" providerId="ADAL" clId="{C5F2F85B-61A7-4435-82BB-E36ABE9B7C47}" dt="2021-10-04T13:56:28.541" v="6081" actId="207"/>
        <pc:sldMkLst>
          <pc:docMk/>
          <pc:sldMk cId="448744990" sldId="403"/>
        </pc:sldMkLst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2" creationId="{D9977E70-5A8D-42BC-9066-B7E5E10BC007}"/>
          </ac:spMkLst>
        </pc:spChg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3" creationId="{58B06300-0718-40B4-A9AA-6176B779574E}"/>
          </ac:spMkLst>
        </pc:spChg>
        <pc:spChg chg="add mod">
          <ac:chgData name="Weifeng Xu" userId="e7aed605-a3dd-4d5a-a692-a87037af107b" providerId="ADAL" clId="{C5F2F85B-61A7-4435-82BB-E36ABE9B7C47}" dt="2021-10-04T13:56:28.541" v="6081" actId="207"/>
          <ac:spMkLst>
            <pc:docMk/>
            <pc:sldMk cId="448744990" sldId="403"/>
            <ac:spMk id="5" creationId="{4F30741D-5F2B-4E5A-A513-BD5C0B3B47B2}"/>
          </ac:spMkLst>
        </pc:spChg>
        <pc:spChg chg="add del mod">
          <ac:chgData name="Weifeng Xu" userId="e7aed605-a3dd-4d5a-a692-a87037af107b" providerId="ADAL" clId="{C5F2F85B-61A7-4435-82BB-E36ABE9B7C47}" dt="2021-09-27T13:30:59.304" v="4986" actId="478"/>
          <ac:spMkLst>
            <pc:docMk/>
            <pc:sldMk cId="448744990" sldId="403"/>
            <ac:spMk id="6" creationId="{A1F372CD-037B-4A5B-B5ED-4B39DA48F075}"/>
          </ac:spMkLst>
        </pc:spChg>
        <pc:spChg chg="add mod">
          <ac:chgData name="Weifeng Xu" userId="e7aed605-a3dd-4d5a-a692-a87037af107b" providerId="ADAL" clId="{C5F2F85B-61A7-4435-82BB-E36ABE9B7C47}" dt="2021-09-27T13:34:53.836" v="5099" actId="1076"/>
          <ac:spMkLst>
            <pc:docMk/>
            <pc:sldMk cId="448744990" sldId="403"/>
            <ac:spMk id="14" creationId="{2C1C4C89-114B-466A-B580-7DF9FD148CA8}"/>
          </ac:spMkLst>
        </pc:spChg>
        <pc:spChg chg="add mod">
          <ac:chgData name="Weifeng Xu" userId="e7aed605-a3dd-4d5a-a692-a87037af107b" providerId="ADAL" clId="{C5F2F85B-61A7-4435-82BB-E36ABE9B7C47}" dt="2021-09-27T13:38:15.612" v="5152" actId="1076"/>
          <ac:spMkLst>
            <pc:docMk/>
            <pc:sldMk cId="448744990" sldId="403"/>
            <ac:spMk id="15" creationId="{51E5886C-C336-4AD0-8F42-FE2F14C9B8FD}"/>
          </ac:spMkLst>
        </pc:spChg>
        <pc:spChg chg="add mod">
          <ac:chgData name="Weifeng Xu" userId="e7aed605-a3dd-4d5a-a692-a87037af107b" providerId="ADAL" clId="{C5F2F85B-61A7-4435-82BB-E36ABE9B7C47}" dt="2021-10-04T13:55:27.930" v="6049" actId="20577"/>
          <ac:spMkLst>
            <pc:docMk/>
            <pc:sldMk cId="448744990" sldId="403"/>
            <ac:spMk id="16" creationId="{3E714BB0-7EEA-4D2B-A95B-93F5EFCF031A}"/>
          </ac:spMkLst>
        </pc:spChg>
        <pc:spChg chg="add mod">
          <ac:chgData name="Weifeng Xu" userId="e7aed605-a3dd-4d5a-a692-a87037af107b" providerId="ADAL" clId="{C5F2F85B-61A7-4435-82BB-E36ABE9B7C47}" dt="2021-09-27T13:35:53.419" v="5107" actId="1076"/>
          <ac:spMkLst>
            <pc:docMk/>
            <pc:sldMk cId="448744990" sldId="403"/>
            <ac:spMk id="17" creationId="{9F177EFD-87F9-4734-8F32-6394859D8552}"/>
          </ac:spMkLst>
        </pc:spChg>
        <pc:spChg chg="add mod">
          <ac:chgData name="Weifeng Xu" userId="e7aed605-a3dd-4d5a-a692-a87037af107b" providerId="ADAL" clId="{C5F2F85B-61A7-4435-82BB-E36ABE9B7C47}" dt="2021-09-27T13:40:16.552" v="5232" actId="207"/>
          <ac:spMkLst>
            <pc:docMk/>
            <pc:sldMk cId="448744990" sldId="403"/>
            <ac:spMk id="20" creationId="{28A60CEE-0556-4CBF-B866-1156A1B4EECD}"/>
          </ac:spMkLst>
        </pc:spChg>
        <pc:spChg chg="add mod">
          <ac:chgData name="Weifeng Xu" userId="e7aed605-a3dd-4d5a-a692-a87037af107b" providerId="ADAL" clId="{C5F2F85B-61A7-4435-82BB-E36ABE9B7C47}" dt="2021-09-27T13:40:50.347" v="5250" actId="1076"/>
          <ac:spMkLst>
            <pc:docMk/>
            <pc:sldMk cId="448744990" sldId="403"/>
            <ac:spMk id="25" creationId="{7E8D2BBC-AECC-4769-99C7-82EC70BEE72D}"/>
          </ac:spMkLst>
        </pc:spChg>
        <pc:spChg chg="add mod">
          <ac:chgData name="Weifeng Xu" userId="e7aed605-a3dd-4d5a-a692-a87037af107b" providerId="ADAL" clId="{C5F2F85B-61A7-4435-82BB-E36ABE9B7C47}" dt="2021-09-27T13:41:33.401" v="5264" actId="6549"/>
          <ac:spMkLst>
            <pc:docMk/>
            <pc:sldMk cId="448744990" sldId="403"/>
            <ac:spMk id="30" creationId="{A95A29DD-CC1A-4678-97ED-865FBC2486E3}"/>
          </ac:spMkLst>
        </pc:spChg>
        <pc:picChg chg="add mod">
          <ac:chgData name="Weifeng Xu" userId="e7aed605-a3dd-4d5a-a692-a87037af107b" providerId="ADAL" clId="{C5F2F85B-61A7-4435-82BB-E36ABE9B7C47}" dt="2021-09-27T13:40:00.518" v="5211" actId="1076"/>
          <ac:picMkLst>
            <pc:docMk/>
            <pc:sldMk cId="448744990" sldId="403"/>
            <ac:picMk id="1026" creationId="{BB78585F-EE97-4A78-987A-C68CCD30E10B}"/>
          </ac:picMkLst>
        </pc:picChg>
        <pc:picChg chg="add mod">
          <ac:chgData name="Weifeng Xu" userId="e7aed605-a3dd-4d5a-a692-a87037af107b" providerId="ADAL" clId="{C5F2F85B-61A7-4435-82BB-E36ABE9B7C47}" dt="2021-09-27T13:34:49.889" v="5097" actId="1076"/>
          <ac:picMkLst>
            <pc:docMk/>
            <pc:sldMk cId="448744990" sldId="403"/>
            <ac:picMk id="1028" creationId="{B1402130-C75D-4E21-8B05-CE509AD3C8A3}"/>
          </ac:picMkLst>
        </pc:picChg>
        <pc:picChg chg="add mod">
          <ac:chgData name="Weifeng Xu" userId="e7aed605-a3dd-4d5a-a692-a87037af107b" providerId="ADAL" clId="{C5F2F85B-61A7-4435-82BB-E36ABE9B7C47}" dt="2021-09-27T13:34:59.186" v="5100" actId="14100"/>
          <ac:picMkLst>
            <pc:docMk/>
            <pc:sldMk cId="448744990" sldId="403"/>
            <ac:picMk id="1030" creationId="{1F21468B-32A6-4D0F-9F39-AE9CA39E645B}"/>
          </ac:picMkLst>
        </pc:picChg>
        <pc:picChg chg="add mod">
          <ac:chgData name="Weifeng Xu" userId="e7aed605-a3dd-4d5a-a692-a87037af107b" providerId="ADAL" clId="{C5F2F85B-61A7-4435-82BB-E36ABE9B7C47}" dt="2021-09-27T13:38:15.612" v="5152" actId="1076"/>
          <ac:picMkLst>
            <pc:docMk/>
            <pc:sldMk cId="448744990" sldId="403"/>
            <ac:picMk id="1032" creationId="{101F67DC-A79A-4029-BD22-0394B43AC296}"/>
          </ac:picMkLst>
        </pc:picChg>
        <pc:cxnChg chg="add del">
          <ac:chgData name="Weifeng Xu" userId="e7aed605-a3dd-4d5a-a692-a87037af107b" providerId="ADAL" clId="{C5F2F85B-61A7-4435-82BB-E36ABE9B7C47}" dt="2021-09-27T13:31:01.624" v="4987" actId="478"/>
          <ac:cxnSpMkLst>
            <pc:docMk/>
            <pc:sldMk cId="448744990" sldId="403"/>
            <ac:cxnSpMk id="8" creationId="{52B8FFC4-969F-4B2E-B441-0340AD347F20}"/>
          </ac:cxnSpMkLst>
        </pc:cxnChg>
        <pc:cxnChg chg="add mod">
          <ac:chgData name="Weifeng Xu" userId="e7aed605-a3dd-4d5a-a692-a87037af107b" providerId="ADAL" clId="{C5F2F85B-61A7-4435-82BB-E36ABE9B7C47}" dt="2021-09-27T13:45:34.880" v="5319" actId="20577"/>
          <ac:cxnSpMkLst>
            <pc:docMk/>
            <pc:sldMk cId="448744990" sldId="403"/>
            <ac:cxnSpMk id="10" creationId="{65994997-17C5-4CB6-A33D-31DB059BF71F}"/>
          </ac:cxnSpMkLst>
        </pc:cxnChg>
        <pc:cxnChg chg="add mod">
          <ac:chgData name="Weifeng Xu" userId="e7aed605-a3dd-4d5a-a692-a87037af107b" providerId="ADAL" clId="{C5F2F85B-61A7-4435-82BB-E36ABE9B7C47}" dt="2021-09-27T13:41:02.612" v="5251" actId="1582"/>
          <ac:cxnSpMkLst>
            <pc:docMk/>
            <pc:sldMk cId="448744990" sldId="403"/>
            <ac:cxnSpMk id="19" creationId="{15613E32-4A5B-417E-9FCF-5B9B41E0DAC8}"/>
          </ac:cxnSpMkLst>
        </pc:cxnChg>
        <pc:cxnChg chg="add mod">
          <ac:chgData name="Weifeng Xu" userId="e7aed605-a3dd-4d5a-a692-a87037af107b" providerId="ADAL" clId="{C5F2F85B-61A7-4435-82BB-E36ABE9B7C47}" dt="2021-09-27T13:41:21.109" v="5255" actId="14100"/>
          <ac:cxnSpMkLst>
            <pc:docMk/>
            <pc:sldMk cId="448744990" sldId="403"/>
            <ac:cxnSpMk id="26" creationId="{035B246A-9488-40B5-B22B-0FAB1E6734BF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30T00:49:43.300" v="5709" actId="1076"/>
        <pc:sldMkLst>
          <pc:docMk/>
          <pc:sldMk cId="1941812047" sldId="404"/>
        </pc:sldMkLst>
        <pc:spChg chg="del">
          <ac:chgData name="Weifeng Xu" userId="e7aed605-a3dd-4d5a-a692-a87037af107b" providerId="ADAL" clId="{C5F2F85B-61A7-4435-82BB-E36ABE9B7C47}" dt="2021-09-30T00:42:46.846" v="5407" actId="700"/>
          <ac:spMkLst>
            <pc:docMk/>
            <pc:sldMk cId="1941812047" sldId="404"/>
            <ac:spMk id="2" creationId="{9A9A39B1-8B36-40C5-8EAD-D56F8BB7351A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4" creationId="{4DFC5B52-8057-424E-8441-41DBA5A26B11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7" creationId="{E972E773-B4F4-4B47-ACF7-6246ACF5F830}"/>
          </ac:spMkLst>
        </pc:spChg>
        <pc:picChg chg="add mod modCrop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3" creationId="{CD584A98-2573-4F06-8431-26BE172493A1}"/>
          </ac:picMkLst>
        </pc:picChg>
        <pc:picChg chg="add mod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6" creationId="{6BAC513A-E107-4B9F-8D6D-F1285CEF6701}"/>
          </ac:picMkLst>
        </pc:picChg>
      </pc:sldChg>
      <pc:sldChg chg="addSp delSp modSp new mod modNotesTx">
        <pc:chgData name="Weifeng Xu" userId="e7aed605-a3dd-4d5a-a692-a87037af107b" providerId="ADAL" clId="{C5F2F85B-61A7-4435-82BB-E36ABE9B7C47}" dt="2022-03-17T18:29:48.435" v="6749" actId="478"/>
        <pc:sldMkLst>
          <pc:docMk/>
          <pc:sldMk cId="1100325966" sldId="405"/>
        </pc:sldMkLst>
        <pc:spChg chg="add mod">
          <ac:chgData name="Weifeng Xu" userId="e7aed605-a3dd-4d5a-a692-a87037af107b" providerId="ADAL" clId="{C5F2F85B-61A7-4435-82BB-E36ABE9B7C47}" dt="2021-09-30T01:38:03.405" v="5989" actId="1076"/>
          <ac:spMkLst>
            <pc:docMk/>
            <pc:sldMk cId="1100325966" sldId="405"/>
            <ac:spMk id="5" creationId="{DB5FFC9E-17E0-497F-AFD2-2385D7D0ADD2}"/>
          </ac:spMkLst>
        </pc:spChg>
        <pc:spChg chg="add mod">
          <ac:chgData name="Weifeng Xu" userId="e7aed605-a3dd-4d5a-a692-a87037af107b" providerId="ADAL" clId="{C5F2F85B-61A7-4435-82BB-E36ABE9B7C47}" dt="2022-03-17T16:20:34.343" v="6653" actId="313"/>
          <ac:spMkLst>
            <pc:docMk/>
            <pc:sldMk cId="1100325966" sldId="405"/>
            <ac:spMk id="6" creationId="{8CA3F342-652F-4355-A112-E8F4BECD2083}"/>
          </ac:spMkLst>
        </pc:spChg>
        <pc:picChg chg="add mod">
          <ac:chgData name="Weifeng Xu" userId="e7aed605-a3dd-4d5a-a692-a87037af107b" providerId="ADAL" clId="{C5F2F85B-61A7-4435-82BB-E36ABE9B7C47}" dt="2021-09-30T01:38:03.405" v="5989" actId="1076"/>
          <ac:picMkLst>
            <pc:docMk/>
            <pc:sldMk cId="1100325966" sldId="405"/>
            <ac:picMk id="3" creationId="{06E4BEE0-B33D-4878-BB95-DB45574169DF}"/>
          </ac:picMkLst>
        </pc:picChg>
        <pc:picChg chg="add del mod">
          <ac:chgData name="Weifeng Xu" userId="e7aed605-a3dd-4d5a-a692-a87037af107b" providerId="ADAL" clId="{C5F2F85B-61A7-4435-82BB-E36ABE9B7C47}" dt="2022-03-17T18:29:48.435" v="6749" actId="478"/>
          <ac:picMkLst>
            <pc:docMk/>
            <pc:sldMk cId="1100325966" sldId="405"/>
            <ac:picMk id="7" creationId="{7686CEDF-5650-4B25-ACB1-ABF2C7C7628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2-11-01T14:30:16.509" v="7968" actId="20577"/>
        <pc:sldMkLst>
          <pc:docMk/>
          <pc:sldMk cId="1461718203" sldId="406"/>
        </pc:sldMkLst>
        <pc:spChg chg="add mod">
          <ac:chgData name="Weifeng Xu" userId="e7aed605-a3dd-4d5a-a692-a87037af107b" providerId="ADAL" clId="{C5F2F85B-61A7-4435-82BB-E36ABE9B7C47}" dt="2022-11-01T14:30:16.509" v="7968" actId="20577"/>
          <ac:spMkLst>
            <pc:docMk/>
            <pc:sldMk cId="1461718203" sldId="406"/>
            <ac:spMk id="2" creationId="{AC3FEF05-16D4-4A2C-994D-8122126C328D}"/>
          </ac:spMkLst>
        </pc:spChg>
        <pc:picChg chg="add mod modCrop">
          <ac:chgData name="Weifeng Xu" userId="e7aed605-a3dd-4d5a-a692-a87037af107b" providerId="ADAL" clId="{C5F2F85B-61A7-4435-82BB-E36ABE9B7C47}" dt="2021-10-11T01:57:10.060" v="6106" actId="1076"/>
          <ac:picMkLst>
            <pc:docMk/>
            <pc:sldMk cId="1461718203" sldId="406"/>
            <ac:picMk id="4" creationId="{6EE86C50-A2B6-4336-BA64-4050F9612B5F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10-11T02:19:51.283" v="6148" actId="20577"/>
        <pc:sldMkLst>
          <pc:docMk/>
          <pc:sldMk cId="2093105468" sldId="407"/>
        </pc:sldMkLst>
        <pc:spChg chg="add mod">
          <ac:chgData name="Weifeng Xu" userId="e7aed605-a3dd-4d5a-a692-a87037af107b" providerId="ADAL" clId="{C5F2F85B-61A7-4435-82BB-E36ABE9B7C47}" dt="2021-10-11T02:19:51.283" v="6148" actId="20577"/>
          <ac:spMkLst>
            <pc:docMk/>
            <pc:sldMk cId="2093105468" sldId="407"/>
            <ac:spMk id="2" creationId="{4BAE4679-E0C4-4B5E-9FE0-4ADF203C3DF9}"/>
          </ac:spMkLst>
        </pc:spChg>
        <pc:picChg chg="add mod modCrop">
          <ac:chgData name="Weifeng Xu" userId="e7aed605-a3dd-4d5a-a692-a87037af107b" providerId="ADAL" clId="{C5F2F85B-61A7-4435-82BB-E36ABE9B7C47}" dt="2021-10-11T02:19:45.816" v="6146" actId="732"/>
          <ac:picMkLst>
            <pc:docMk/>
            <pc:sldMk cId="2093105468" sldId="407"/>
            <ac:picMk id="4" creationId="{9CD0D85C-E746-4EBE-8865-DEC774F3EF6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3-04-11T12:27:18.085" v="8273" actId="6549"/>
        <pc:sldMkLst>
          <pc:docMk/>
          <pc:sldMk cId="3385877214" sldId="408"/>
        </pc:sldMkLst>
        <pc:spChg chg="del">
          <ac:chgData name="Weifeng Xu" userId="e7aed605-a3dd-4d5a-a692-a87037af107b" providerId="ADAL" clId="{C5F2F85B-61A7-4435-82BB-E36ABE9B7C47}" dt="2021-10-11T02:17:57.933" v="6118" actId="700"/>
          <ac:spMkLst>
            <pc:docMk/>
            <pc:sldMk cId="3385877214" sldId="408"/>
            <ac:spMk id="2" creationId="{346DEDFD-4B5C-4BD7-818D-D324071D559B}"/>
          </ac:spMkLst>
        </pc:spChg>
        <pc:spChg chg="add mod">
          <ac:chgData name="Weifeng Xu" userId="e7aed605-a3dd-4d5a-a692-a87037af107b" providerId="ADAL" clId="{C5F2F85B-61A7-4435-82BB-E36ABE9B7C47}" dt="2021-10-11T02:18:48.487" v="6142" actId="207"/>
          <ac:spMkLst>
            <pc:docMk/>
            <pc:sldMk cId="3385877214" sldId="408"/>
            <ac:spMk id="5" creationId="{AA1E76A9-70B5-4526-8286-01B892CC3656}"/>
          </ac:spMkLst>
        </pc:spChg>
        <pc:spChg chg="add mod">
          <ac:chgData name="Weifeng Xu" userId="e7aed605-a3dd-4d5a-a692-a87037af107b" providerId="ADAL" clId="{C5F2F85B-61A7-4435-82BB-E36ABE9B7C47}" dt="2023-04-11T12:27:18.085" v="8273" actId="6549"/>
          <ac:spMkLst>
            <pc:docMk/>
            <pc:sldMk cId="3385877214" sldId="408"/>
            <ac:spMk id="6" creationId="{44D37BDA-AA97-4063-AF2F-D20B7E92BE5D}"/>
          </ac:spMkLst>
        </pc:spChg>
        <pc:picChg chg="add mod">
          <ac:chgData name="Weifeng Xu" userId="e7aed605-a3dd-4d5a-a692-a87037af107b" providerId="ADAL" clId="{C5F2F85B-61A7-4435-82BB-E36ABE9B7C47}" dt="2021-10-11T02:18:00.156" v="6119" actId="1076"/>
          <ac:picMkLst>
            <pc:docMk/>
            <pc:sldMk cId="3385877214" sldId="408"/>
            <ac:picMk id="4" creationId="{225BED75-6907-45E0-B5D4-29F2F1F9ADD1}"/>
          </ac:picMkLst>
        </pc:picChg>
        <pc:cxnChg chg="add mod">
          <ac:chgData name="Weifeng Xu" userId="e7aed605-a3dd-4d5a-a692-a87037af107b" providerId="ADAL" clId="{C5F2F85B-61A7-4435-82BB-E36ABE9B7C47}" dt="2023-04-11T12:27:00.397" v="8262" actId="20577"/>
          <ac:cxnSpMkLst>
            <pc:docMk/>
            <pc:sldMk cId="3385877214" sldId="408"/>
            <ac:cxnSpMk id="3" creationId="{B68CC93A-A009-79E7-42BF-C987B68F0872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11-04T13:00:33.033" v="8048" actId="1076"/>
        <pc:sldMkLst>
          <pc:docMk/>
          <pc:sldMk cId="2648164345" sldId="409"/>
        </pc:sldMkLst>
        <pc:spChg chg="del mod ord">
          <ac:chgData name="Weifeng Xu" userId="e7aed605-a3dd-4d5a-a692-a87037af107b" providerId="ADAL" clId="{C5F2F85B-61A7-4435-82BB-E36ABE9B7C47}" dt="2022-11-01T13:27:14.255" v="7865" actId="700"/>
          <ac:spMkLst>
            <pc:docMk/>
            <pc:sldMk cId="2648164345" sldId="409"/>
            <ac:spMk id="2" creationId="{9A45A8A2-7F64-47F7-990A-53B9990E46A8}"/>
          </ac:spMkLst>
        </pc:spChg>
        <pc:spChg chg="add del mod">
          <ac:chgData name="Weifeng Xu" userId="e7aed605-a3dd-4d5a-a692-a87037af107b" providerId="ADAL" clId="{C5F2F85B-61A7-4435-82BB-E36ABE9B7C47}" dt="2022-11-04T12:59:07.108" v="8031" actId="478"/>
          <ac:spMkLst>
            <pc:docMk/>
            <pc:sldMk cId="2648164345" sldId="409"/>
            <ac:spMk id="2" creationId="{A3A302D4-F3B6-2185-B689-C22734CA32E6}"/>
          </ac:spMkLst>
        </pc:spChg>
        <pc:spChg chg="add mod">
          <ac:chgData name="Weifeng Xu" userId="e7aed605-a3dd-4d5a-a692-a87037af107b" providerId="ADAL" clId="{C5F2F85B-61A7-4435-82BB-E36ABE9B7C47}" dt="2022-11-04T12:56:07.136" v="8014" actId="1076"/>
          <ac:spMkLst>
            <pc:docMk/>
            <pc:sldMk cId="2648164345" sldId="409"/>
            <ac:spMk id="3" creationId="{07FFF14F-CCE6-4463-81FE-67F4C3D9FA32}"/>
          </ac:spMkLst>
        </pc:spChg>
        <pc:spChg chg="del">
          <ac:chgData name="Weifeng Xu" userId="e7aed605-a3dd-4d5a-a692-a87037af107b" providerId="ADAL" clId="{C5F2F85B-61A7-4435-82BB-E36ABE9B7C47}" dt="2022-03-17T14:51:26.618" v="6383" actId="700"/>
          <ac:spMkLst>
            <pc:docMk/>
            <pc:sldMk cId="2648164345" sldId="409"/>
            <ac:spMk id="3" creationId="{083B7104-4B9A-4F27-93CC-2E70D1D2A090}"/>
          </ac:spMkLst>
        </pc:spChg>
        <pc:spChg chg="add del mod">
          <ac:chgData name="Weifeng Xu" userId="e7aed605-a3dd-4d5a-a692-a87037af107b" providerId="ADAL" clId="{C5F2F85B-61A7-4435-82BB-E36ABE9B7C47}" dt="2022-03-17T15:12:18.621" v="6493" actId="478"/>
          <ac:spMkLst>
            <pc:docMk/>
            <pc:sldMk cId="2648164345" sldId="409"/>
            <ac:spMk id="5" creationId="{BC73AEFD-B14E-4749-A1D3-891653B1B208}"/>
          </ac:spMkLst>
        </pc:spChg>
        <pc:spChg chg="add del mod">
          <ac:chgData name="Weifeng Xu" userId="e7aed605-a3dd-4d5a-a692-a87037af107b" providerId="ADAL" clId="{C5F2F85B-61A7-4435-82BB-E36ABE9B7C47}" dt="2022-04-04T14:33:54.915" v="7288" actId="478"/>
          <ac:spMkLst>
            <pc:docMk/>
            <pc:sldMk cId="2648164345" sldId="409"/>
            <ac:spMk id="5" creationId="{C05DCF01-6B2A-4683-9570-0BF12DE314C1}"/>
          </ac:spMkLst>
        </pc:spChg>
        <pc:spChg chg="add del mod">
          <ac:chgData name="Weifeng Xu" userId="e7aed605-a3dd-4d5a-a692-a87037af107b" providerId="ADAL" clId="{C5F2F85B-61A7-4435-82BB-E36ABE9B7C47}" dt="2022-03-17T15:12:19.485" v="6494" actId="478"/>
          <ac:spMkLst>
            <pc:docMk/>
            <pc:sldMk cId="2648164345" sldId="409"/>
            <ac:spMk id="6" creationId="{6B3F5C2D-092D-4D51-A921-792ADFE03ED8}"/>
          </ac:spMkLst>
        </pc:spChg>
        <pc:spChg chg="add mod">
          <ac:chgData name="Weifeng Xu" userId="e7aed605-a3dd-4d5a-a692-a87037af107b" providerId="ADAL" clId="{C5F2F85B-61A7-4435-82BB-E36ABE9B7C47}" dt="2022-11-04T12:56:07.136" v="8014" actId="1076"/>
          <ac:spMkLst>
            <pc:docMk/>
            <pc:sldMk cId="2648164345" sldId="409"/>
            <ac:spMk id="6" creationId="{A63B3F90-452E-4DF0-8273-F6F24AC1E431}"/>
          </ac:spMkLst>
        </pc:spChg>
        <pc:spChg chg="add del mod">
          <ac:chgData name="Weifeng Xu" userId="e7aed605-a3dd-4d5a-a692-a87037af107b" providerId="ADAL" clId="{C5F2F85B-61A7-4435-82BB-E36ABE9B7C47}" dt="2022-03-17T15:12:22.717" v="6496" actId="478"/>
          <ac:spMkLst>
            <pc:docMk/>
            <pc:sldMk cId="2648164345" sldId="409"/>
            <ac:spMk id="7" creationId="{B71980F4-67B5-49CF-A999-0B3C7801C9A4}"/>
          </ac:spMkLst>
        </pc:spChg>
        <pc:spChg chg="add del mod">
          <ac:chgData name="Weifeng Xu" userId="e7aed605-a3dd-4d5a-a692-a87037af107b" providerId="ADAL" clId="{C5F2F85B-61A7-4435-82BB-E36ABE9B7C47}" dt="2022-03-17T15:12:21.213" v="6495" actId="478"/>
          <ac:spMkLst>
            <pc:docMk/>
            <pc:sldMk cId="2648164345" sldId="409"/>
            <ac:spMk id="9" creationId="{C4D6555A-026E-4503-941C-904C097A062A}"/>
          </ac:spMkLst>
        </pc:spChg>
        <pc:spChg chg="add mod">
          <ac:chgData name="Weifeng Xu" userId="e7aed605-a3dd-4d5a-a692-a87037af107b" providerId="ADAL" clId="{C5F2F85B-61A7-4435-82BB-E36ABE9B7C47}" dt="2022-11-04T12:56:07.136" v="8014" actId="1076"/>
          <ac:spMkLst>
            <pc:docMk/>
            <pc:sldMk cId="2648164345" sldId="409"/>
            <ac:spMk id="11" creationId="{05ED19BD-7B5E-425D-97C3-392B6AAEB967}"/>
          </ac:spMkLst>
        </pc:spChg>
        <pc:grpChg chg="mod">
          <ac:chgData name="Weifeng Xu" userId="e7aed605-a3dd-4d5a-a692-a87037af107b" providerId="ADAL" clId="{C5F2F85B-61A7-4435-82BB-E36ABE9B7C47}" dt="2022-11-04T12:59:47.207" v="8042"/>
          <ac:grpSpMkLst>
            <pc:docMk/>
            <pc:sldMk cId="2648164345" sldId="409"/>
            <ac:grpSpMk id="13" creationId="{D8FB3159-3819-DA63-4C77-A1D935340B2E}"/>
          </ac:grpSpMkLst>
        </pc:grpChg>
        <pc:picChg chg="add del mod">
          <ac:chgData name="Weifeng Xu" userId="e7aed605-a3dd-4d5a-a692-a87037af107b" providerId="ADAL" clId="{C5F2F85B-61A7-4435-82BB-E36ABE9B7C47}" dt="2022-11-04T12:56:07.136" v="8014" actId="1076"/>
          <ac:picMkLst>
            <pc:docMk/>
            <pc:sldMk cId="2648164345" sldId="409"/>
            <ac:picMk id="4" creationId="{CEA28C4C-20E9-465D-A35A-450AFC0D707E}"/>
          </ac:picMkLst>
        </pc:picChg>
        <pc:picChg chg="add mod">
          <ac:chgData name="Weifeng Xu" userId="e7aed605-a3dd-4d5a-a692-a87037af107b" providerId="ADAL" clId="{C5F2F85B-61A7-4435-82BB-E36ABE9B7C47}" dt="2022-11-04T12:56:07.136" v="8014" actId="1076"/>
          <ac:picMkLst>
            <pc:docMk/>
            <pc:sldMk cId="2648164345" sldId="409"/>
            <ac:picMk id="9" creationId="{AA936CC8-775D-40D5-9C9E-46DD4091255B}"/>
          </ac:picMkLst>
        </pc:picChg>
        <pc:picChg chg="add del mod">
          <ac:chgData name="Weifeng Xu" userId="e7aed605-a3dd-4d5a-a692-a87037af107b" providerId="ADAL" clId="{C5F2F85B-61A7-4435-82BB-E36ABE9B7C47}" dt="2022-04-04T14:36:01.922" v="7312" actId="478"/>
          <ac:picMkLst>
            <pc:docMk/>
            <pc:sldMk cId="2648164345" sldId="409"/>
            <ac:picMk id="10" creationId="{633C51D7-692E-474E-91F9-177CAEBB2039}"/>
          </ac:picMkLst>
        </pc:picChg>
        <pc:picChg chg="add mod">
          <ac:chgData name="Weifeng Xu" userId="e7aed605-a3dd-4d5a-a692-a87037af107b" providerId="ADAL" clId="{C5F2F85B-61A7-4435-82BB-E36ABE9B7C47}" dt="2022-11-04T12:56:07.136" v="8014" actId="1076"/>
          <ac:picMkLst>
            <pc:docMk/>
            <pc:sldMk cId="2648164345" sldId="409"/>
            <ac:picMk id="12" creationId="{45966012-783E-46A7-AB67-0393AC730FB8}"/>
          </ac:picMkLst>
        </pc:picChg>
        <pc:picChg chg="add del mod">
          <ac:chgData name="Weifeng Xu" userId="e7aed605-a3dd-4d5a-a692-a87037af107b" providerId="ADAL" clId="{C5F2F85B-61A7-4435-82BB-E36ABE9B7C47}" dt="2022-11-04T13:00:19.130" v="8043" actId="478"/>
          <ac:picMkLst>
            <pc:docMk/>
            <pc:sldMk cId="2648164345" sldId="409"/>
            <ac:picMk id="1026" creationId="{676FFFA6-0858-FAD6-92CF-35D2130584C5}"/>
          </ac:picMkLst>
        </pc:picChg>
        <pc:picChg chg="add mod">
          <ac:chgData name="Weifeng Xu" userId="e7aed605-a3dd-4d5a-a692-a87037af107b" providerId="ADAL" clId="{C5F2F85B-61A7-4435-82BB-E36ABE9B7C47}" dt="2022-11-04T13:00:33.033" v="8048" actId="1076"/>
          <ac:picMkLst>
            <pc:docMk/>
            <pc:sldMk cId="2648164345" sldId="409"/>
            <ac:picMk id="1028" creationId="{E10547F3-EE5C-5B1F-F795-819A2463C143}"/>
          </ac:picMkLst>
        </pc:picChg>
        <pc:picChg chg="add del mod">
          <ac:chgData name="Weifeng Xu" userId="e7aed605-a3dd-4d5a-a692-a87037af107b" providerId="ADAL" clId="{C5F2F85B-61A7-4435-82BB-E36ABE9B7C47}" dt="2022-04-04T14:35:14.770" v="7301" actId="478"/>
          <ac:picMkLst>
            <pc:docMk/>
            <pc:sldMk cId="2648164345" sldId="409"/>
            <ac:picMk id="3074" creationId="{81D76340-4CA7-4392-ACE7-49AC32E88C1F}"/>
          </ac:picMkLst>
        </pc:picChg>
        <pc:inkChg chg="add del">
          <ac:chgData name="Weifeng Xu" userId="e7aed605-a3dd-4d5a-a692-a87037af107b" providerId="ADAL" clId="{C5F2F85B-61A7-4435-82BB-E36ABE9B7C47}" dt="2022-11-04T12:59:40.171" v="8039" actId="9405"/>
          <ac:inkMkLst>
            <pc:docMk/>
            <pc:sldMk cId="2648164345" sldId="409"/>
            <ac:inkMk id="5" creationId="{564ACD12-0577-82EA-F68A-3D5E03ECF7A0}"/>
          </ac:inkMkLst>
        </pc:inkChg>
        <pc:inkChg chg="add mod">
          <ac:chgData name="Weifeng Xu" userId="e7aed605-a3dd-4d5a-a692-a87037af107b" providerId="ADAL" clId="{C5F2F85B-61A7-4435-82BB-E36ABE9B7C47}" dt="2022-11-04T12:59:47.207" v="8042"/>
          <ac:inkMkLst>
            <pc:docMk/>
            <pc:sldMk cId="2648164345" sldId="409"/>
            <ac:inkMk id="7" creationId="{E7A634E1-A7F2-02B7-21F7-5AE5AF2154AA}"/>
          </ac:inkMkLst>
        </pc:inkChg>
        <pc:inkChg chg="add mod">
          <ac:chgData name="Weifeng Xu" userId="e7aed605-a3dd-4d5a-a692-a87037af107b" providerId="ADAL" clId="{C5F2F85B-61A7-4435-82BB-E36ABE9B7C47}" dt="2022-11-04T12:59:47.207" v="8042"/>
          <ac:inkMkLst>
            <pc:docMk/>
            <pc:sldMk cId="2648164345" sldId="409"/>
            <ac:inkMk id="10" creationId="{126CA4D0-A19E-D2CD-97DD-2CFA4D829947}"/>
          </ac:inkMkLst>
        </pc:inkChg>
        <pc:cxnChg chg="add del mod">
          <ac:chgData name="Weifeng Xu" userId="e7aed605-a3dd-4d5a-a692-a87037af107b" providerId="ADAL" clId="{C5F2F85B-61A7-4435-82BB-E36ABE9B7C47}" dt="2022-11-04T12:56:07.136" v="8014" actId="1076"/>
          <ac:cxnSpMkLst>
            <pc:docMk/>
            <pc:sldMk cId="2648164345" sldId="409"/>
            <ac:cxnSpMk id="8" creationId="{EFAC31C2-CA47-49D7-B563-6B20CC4E08B8}"/>
          </ac:cxnSpMkLst>
        </pc:cxnChg>
      </pc:sldChg>
      <pc:sldChg chg="addSp delSp modSp new mod ord">
        <pc:chgData name="Weifeng Xu" userId="e7aed605-a3dd-4d5a-a692-a87037af107b" providerId="ADAL" clId="{C5F2F85B-61A7-4435-82BB-E36ABE9B7C47}" dt="2022-11-01T02:35:08.504" v="7709"/>
        <pc:sldMkLst>
          <pc:docMk/>
          <pc:sldMk cId="1298988119" sldId="410"/>
        </pc:sldMkLst>
        <pc:spChg chg="mod">
          <ac:chgData name="Weifeng Xu" userId="e7aed605-a3dd-4d5a-a692-a87037af107b" providerId="ADAL" clId="{C5F2F85B-61A7-4435-82BB-E36ABE9B7C47}" dt="2022-03-17T14:54:32.003" v="6446" actId="20577"/>
          <ac:spMkLst>
            <pc:docMk/>
            <pc:sldMk cId="1298988119" sldId="410"/>
            <ac:spMk id="2" creationId="{3F7E6D32-95E2-4029-99EC-40328D49DEF5}"/>
          </ac:spMkLst>
        </pc:spChg>
        <pc:spChg chg="add mod">
          <ac:chgData name="Weifeng Xu" userId="e7aed605-a3dd-4d5a-a692-a87037af107b" providerId="ADAL" clId="{C5F2F85B-61A7-4435-82BB-E36ABE9B7C47}" dt="2022-11-01T01:59:23.488" v="7468" actId="14100"/>
          <ac:spMkLst>
            <pc:docMk/>
            <pc:sldMk cId="1298988119" sldId="410"/>
            <ac:spMk id="5" creationId="{A389BD19-44AC-EB32-BE6B-0150314BD496}"/>
          </ac:spMkLst>
        </pc:spChg>
        <pc:spChg chg="add del mod">
          <ac:chgData name="Weifeng Xu" userId="e7aed605-a3dd-4d5a-a692-a87037af107b" providerId="ADAL" clId="{C5F2F85B-61A7-4435-82BB-E36ABE9B7C47}" dt="2022-03-17T14:55:48.777" v="6458" actId="478"/>
          <ac:spMkLst>
            <pc:docMk/>
            <pc:sldMk cId="1298988119" sldId="410"/>
            <ac:spMk id="7" creationId="{023A484C-0EC7-4622-B307-BECDB73E11D6}"/>
          </ac:spMkLst>
        </pc:spChg>
        <pc:spChg chg="add del mod">
          <ac:chgData name="Weifeng Xu" userId="e7aed605-a3dd-4d5a-a692-a87037af107b" providerId="ADAL" clId="{C5F2F85B-61A7-4435-82BB-E36ABE9B7C47}" dt="2022-03-17T15:14:33.457" v="6503"/>
          <ac:spMkLst>
            <pc:docMk/>
            <pc:sldMk cId="1298988119" sldId="410"/>
            <ac:spMk id="9" creationId="{C5ABDE2B-6D0B-40FA-A9AA-8635AECFC64A}"/>
          </ac:spMkLst>
        </pc:spChg>
        <pc:spChg chg="add mod">
          <ac:chgData name="Weifeng Xu" userId="e7aed605-a3dd-4d5a-a692-a87037af107b" providerId="ADAL" clId="{C5F2F85B-61A7-4435-82BB-E36ABE9B7C47}" dt="2022-11-01T02:07:54.718" v="7526" actId="12"/>
          <ac:spMkLst>
            <pc:docMk/>
            <pc:sldMk cId="1298988119" sldId="410"/>
            <ac:spMk id="32" creationId="{F0E83519-FB94-D750-8BFD-0FA82AA8864C}"/>
          </ac:spMkLst>
        </pc:spChg>
        <pc:grpChg chg="del mod">
          <ac:chgData name="Weifeng Xu" userId="e7aed605-a3dd-4d5a-a692-a87037af107b" providerId="ADAL" clId="{C5F2F85B-61A7-4435-82BB-E36ABE9B7C47}" dt="2022-11-01T01:59:47.071" v="7473"/>
          <ac:grpSpMkLst>
            <pc:docMk/>
            <pc:sldMk cId="1298988119" sldId="410"/>
            <ac:grpSpMk id="15" creationId="{08CE879C-9383-9EB5-E9AA-F98B3E70F875}"/>
          </ac:grpSpMkLst>
        </pc:grpChg>
        <pc:grpChg chg="del mod">
          <ac:chgData name="Weifeng Xu" userId="e7aed605-a3dd-4d5a-a692-a87037af107b" providerId="ADAL" clId="{C5F2F85B-61A7-4435-82BB-E36ABE9B7C47}" dt="2022-11-01T01:59:54.789" v="7476"/>
          <ac:grpSpMkLst>
            <pc:docMk/>
            <pc:sldMk cId="1298988119" sldId="410"/>
            <ac:grpSpMk id="17" creationId="{DF0F9853-3E77-70ED-6A41-0F0969FB14F7}"/>
          </ac:grpSpMkLst>
        </pc:grpChg>
        <pc:grpChg chg="del mod">
          <ac:chgData name="Weifeng Xu" userId="e7aed605-a3dd-4d5a-a692-a87037af107b" providerId="ADAL" clId="{C5F2F85B-61A7-4435-82BB-E36ABE9B7C47}" dt="2022-11-01T02:00:00.042" v="7479"/>
          <ac:grpSpMkLst>
            <pc:docMk/>
            <pc:sldMk cId="1298988119" sldId="410"/>
            <ac:grpSpMk id="20" creationId="{15F72025-2B6C-C8C2-B6EF-222CA9B669E8}"/>
          </ac:grpSpMkLst>
        </pc:grpChg>
        <pc:grpChg chg="mod">
          <ac:chgData name="Weifeng Xu" userId="e7aed605-a3dd-4d5a-a692-a87037af107b" providerId="ADAL" clId="{C5F2F85B-61A7-4435-82BB-E36ABE9B7C47}" dt="2022-11-01T02:00:00.042" v="7479"/>
          <ac:grpSpMkLst>
            <pc:docMk/>
            <pc:sldMk cId="1298988119" sldId="410"/>
            <ac:grpSpMk id="23" creationId="{243AB10B-709F-1028-5756-45E1764F4353}"/>
          </ac:grpSpMkLst>
        </pc:grpChg>
        <pc:grpChg chg="mod">
          <ac:chgData name="Weifeng Xu" userId="e7aed605-a3dd-4d5a-a692-a87037af107b" providerId="ADAL" clId="{C5F2F85B-61A7-4435-82BB-E36ABE9B7C47}" dt="2022-11-01T02:00:47.589" v="7486"/>
          <ac:grpSpMkLst>
            <pc:docMk/>
            <pc:sldMk cId="1298988119" sldId="410"/>
            <ac:grpSpMk id="29" creationId="{0989916F-8CDA-3C48-6F28-415B7A97EB2B}"/>
          </ac:grpSpMkLst>
        </pc:grpChg>
        <pc:grpChg chg="mod">
          <ac:chgData name="Weifeng Xu" userId="e7aed605-a3dd-4d5a-a692-a87037af107b" providerId="ADAL" clId="{C5F2F85B-61A7-4435-82BB-E36ABE9B7C47}" dt="2022-11-01T02:08:16.846" v="7529"/>
          <ac:grpSpMkLst>
            <pc:docMk/>
            <pc:sldMk cId="1298988119" sldId="410"/>
            <ac:grpSpMk id="35" creationId="{1491441F-61BF-6F8A-4A2F-2DBF5D98DEC2}"/>
          </ac:grpSpMkLst>
        </pc:grpChg>
        <pc:graphicFrameChg chg="add mod modGraphic">
          <ac:chgData name="Weifeng Xu" userId="e7aed605-a3dd-4d5a-a692-a87037af107b" providerId="ADAL" clId="{C5F2F85B-61A7-4435-82BB-E36ABE9B7C47}" dt="2022-11-01T01:58:37.200" v="7465" actId="1076"/>
          <ac:graphicFrameMkLst>
            <pc:docMk/>
            <pc:sldMk cId="1298988119" sldId="410"/>
            <ac:graphicFrameMk id="7" creationId="{D07FD1D7-94EB-954C-75DB-350D5847A635}"/>
          </ac:graphicFrameMkLst>
        </pc:graphicFrameChg>
        <pc:graphicFrameChg chg="add del mod">
          <ac:chgData name="Weifeng Xu" userId="e7aed605-a3dd-4d5a-a692-a87037af107b" providerId="ADAL" clId="{C5F2F85B-61A7-4435-82BB-E36ABE9B7C47}" dt="2022-11-01T01:58:18.491" v="7458"/>
          <ac:graphicFrameMkLst>
            <pc:docMk/>
            <pc:sldMk cId="1298988119" sldId="410"/>
            <ac:graphicFrameMk id="9" creationId="{0305099E-5DB9-27C3-CC47-7C5C2E2A324A}"/>
          </ac:graphicFrameMkLst>
        </pc:graphicFrameChg>
        <pc:graphicFrameChg chg="add mod">
          <ac:chgData name="Weifeng Xu" userId="e7aed605-a3dd-4d5a-a692-a87037af107b" providerId="ADAL" clId="{C5F2F85B-61A7-4435-82BB-E36ABE9B7C47}" dt="2022-11-01T01:58:32.507" v="7464" actId="1076"/>
          <ac:graphicFrameMkLst>
            <pc:docMk/>
            <pc:sldMk cId="1298988119" sldId="410"/>
            <ac:graphicFrameMk id="11" creationId="{88260675-0F6D-AEC3-97E7-BF916FD05991}"/>
          </ac:graphicFrameMkLst>
        </pc:graphicFrameChg>
        <pc:picChg chg="add del mod">
          <ac:chgData name="Weifeng Xu" userId="e7aed605-a3dd-4d5a-a692-a87037af107b" providerId="ADAL" clId="{C5F2F85B-61A7-4435-82BB-E36ABE9B7C47}" dt="2022-11-01T01:55:43.322" v="7446" actId="1076"/>
          <ac:picMkLst>
            <pc:docMk/>
            <pc:sldMk cId="1298988119" sldId="410"/>
            <ac:picMk id="3" creationId="{E55B2051-A860-4020-8F69-81932DE89F18}"/>
          </ac:picMkLst>
        </pc:picChg>
        <pc:picChg chg="add del mod">
          <ac:chgData name="Weifeng Xu" userId="e7aed605-a3dd-4d5a-a692-a87037af107b" providerId="ADAL" clId="{C5F2F85B-61A7-4435-82BB-E36ABE9B7C47}" dt="2022-03-17T14:54:58.339" v="6450"/>
          <ac:picMkLst>
            <pc:docMk/>
            <pc:sldMk cId="1298988119" sldId="410"/>
            <ac:picMk id="4" creationId="{524A09B9-E7F5-498E-A235-1CD89B47B19E}"/>
          </ac:picMkLst>
        </pc:picChg>
        <pc:picChg chg="add del mod">
          <ac:chgData name="Weifeng Xu" userId="e7aed605-a3dd-4d5a-a692-a87037af107b" providerId="ADAL" clId="{C5F2F85B-61A7-4435-82BB-E36ABE9B7C47}" dt="2022-11-01T01:55:09.452" v="7435" actId="478"/>
          <ac:picMkLst>
            <pc:docMk/>
            <pc:sldMk cId="1298988119" sldId="410"/>
            <ac:picMk id="6" creationId="{5C86F63A-5F63-459A-AEDC-52556C4C858F}"/>
          </ac:picMkLst>
        </pc:picChg>
        <pc:picChg chg="add del mod">
          <ac:chgData name="Weifeng Xu" userId="e7aed605-a3dd-4d5a-a692-a87037af107b" providerId="ADAL" clId="{C5F2F85B-61A7-4435-82BB-E36ABE9B7C47}" dt="2022-11-01T01:55:06.581" v="7433" actId="478"/>
          <ac:picMkLst>
            <pc:docMk/>
            <pc:sldMk cId="1298988119" sldId="410"/>
            <ac:picMk id="8" creationId="{599AB255-D8A3-44BA-A02C-36091E4FF691}"/>
          </ac:picMkLst>
        </pc:picChg>
        <pc:picChg chg="add del mod">
          <ac:chgData name="Weifeng Xu" userId="e7aed605-a3dd-4d5a-a692-a87037af107b" providerId="ADAL" clId="{C5F2F85B-61A7-4435-82BB-E36ABE9B7C47}" dt="2022-11-01T01:55:07.987" v="7434" actId="478"/>
          <ac:picMkLst>
            <pc:docMk/>
            <pc:sldMk cId="1298988119" sldId="410"/>
            <ac:picMk id="10" creationId="{55A404F2-FAFB-462A-AB29-F2B57DF4904F}"/>
          </ac:picMkLst>
        </pc:pic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3" creationId="{5A6396E2-7902-B090-2872-78372AD6EC57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4" creationId="{140DA4B8-456F-EB90-17CB-3AAFE6C87E60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6" creationId="{B9FE7B08-09E2-4393-CCD1-23F792E1531D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8" creationId="{1206EE22-0B32-573E-537A-2483BC213D68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9" creationId="{91AB2A3D-E84E-0CD7-EE55-A3024561AEB1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21" creationId="{C1DC5FA7-29A0-0CC8-9C23-926E4B40B4CC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22" creationId="{64DD6DC3-10B9-6B15-F119-6B0B4282C28B}"/>
          </ac:inkMkLst>
        </pc:inkChg>
        <pc:inkChg chg="add">
          <ac:chgData name="Weifeng Xu" userId="e7aed605-a3dd-4d5a-a692-a87037af107b" providerId="ADAL" clId="{C5F2F85B-61A7-4435-82BB-E36ABE9B7C47}" dt="2022-11-01T02:00:27.640" v="7480" actId="9405"/>
          <ac:inkMkLst>
            <pc:docMk/>
            <pc:sldMk cId="1298988119" sldId="410"/>
            <ac:inkMk id="24" creationId="{5005C0B5-820B-D416-8BF6-CBD3295E878D}"/>
          </ac:inkMkLst>
        </pc:inkChg>
        <pc:inkChg chg="add del">
          <ac:chgData name="Weifeng Xu" userId="e7aed605-a3dd-4d5a-a692-a87037af107b" providerId="ADAL" clId="{C5F2F85B-61A7-4435-82BB-E36ABE9B7C47}" dt="2022-11-01T02:00:33.903" v="7482" actId="9405"/>
          <ac:inkMkLst>
            <pc:docMk/>
            <pc:sldMk cId="1298988119" sldId="410"/>
            <ac:inkMk id="25" creationId="{A6DBD96C-F409-1998-F995-34535F39879F}"/>
          </ac:inkMkLst>
        </pc:inkChg>
        <pc:inkChg chg="add mod">
          <ac:chgData name="Weifeng Xu" userId="e7aed605-a3dd-4d5a-a692-a87037af107b" providerId="ADAL" clId="{C5F2F85B-61A7-4435-82BB-E36ABE9B7C47}" dt="2022-11-01T02:00:47.589" v="7486"/>
          <ac:inkMkLst>
            <pc:docMk/>
            <pc:sldMk cId="1298988119" sldId="410"/>
            <ac:inkMk id="26" creationId="{7B8B0014-14F0-1470-1367-E73A4169E7E5}"/>
          </ac:inkMkLst>
        </pc:inkChg>
        <pc:inkChg chg="add mod">
          <ac:chgData name="Weifeng Xu" userId="e7aed605-a3dd-4d5a-a692-a87037af107b" providerId="ADAL" clId="{C5F2F85B-61A7-4435-82BB-E36ABE9B7C47}" dt="2022-11-01T02:00:47.589" v="7486"/>
          <ac:inkMkLst>
            <pc:docMk/>
            <pc:sldMk cId="1298988119" sldId="410"/>
            <ac:inkMk id="27" creationId="{BCDC4CA0-BF68-4412-06B8-08A5D85097FE}"/>
          </ac:inkMkLst>
        </pc:inkChg>
        <pc:inkChg chg="add mod">
          <ac:chgData name="Weifeng Xu" userId="e7aed605-a3dd-4d5a-a692-a87037af107b" providerId="ADAL" clId="{C5F2F85B-61A7-4435-82BB-E36ABE9B7C47}" dt="2022-11-01T02:00:47.589" v="7486"/>
          <ac:inkMkLst>
            <pc:docMk/>
            <pc:sldMk cId="1298988119" sldId="410"/>
            <ac:inkMk id="28" creationId="{5112222F-D261-D0BC-4ABA-82FA039D7608}"/>
          </ac:inkMkLst>
        </pc:inkChg>
        <pc:inkChg chg="add">
          <ac:chgData name="Weifeng Xu" userId="e7aed605-a3dd-4d5a-a692-a87037af107b" providerId="ADAL" clId="{C5F2F85B-61A7-4435-82BB-E36ABE9B7C47}" dt="2022-11-01T02:00:49.721" v="7487" actId="9405"/>
          <ac:inkMkLst>
            <pc:docMk/>
            <pc:sldMk cId="1298988119" sldId="410"/>
            <ac:inkMk id="30" creationId="{C9BC577B-E232-EC6D-E5B4-64B4375D2B9B}"/>
          </ac:inkMkLst>
        </pc:inkChg>
        <pc:inkChg chg="add del">
          <ac:chgData name="Weifeng Xu" userId="e7aed605-a3dd-4d5a-a692-a87037af107b" providerId="ADAL" clId="{C5F2F85B-61A7-4435-82BB-E36ABE9B7C47}" dt="2022-11-01T02:01:13.679" v="7489" actId="9405"/>
          <ac:inkMkLst>
            <pc:docMk/>
            <pc:sldMk cId="1298988119" sldId="410"/>
            <ac:inkMk id="31" creationId="{0E83D2C9-AF05-1F86-03B9-7D9DDAF269D3}"/>
          </ac:inkMkLst>
        </pc:inkChg>
        <pc:inkChg chg="add mod">
          <ac:chgData name="Weifeng Xu" userId="e7aed605-a3dd-4d5a-a692-a87037af107b" providerId="ADAL" clId="{C5F2F85B-61A7-4435-82BB-E36ABE9B7C47}" dt="2022-11-01T02:08:16.846" v="7529"/>
          <ac:inkMkLst>
            <pc:docMk/>
            <pc:sldMk cId="1298988119" sldId="410"/>
            <ac:inkMk id="33" creationId="{AA0F5913-07FF-CD98-9FB1-1C8B3EF4B030}"/>
          </ac:inkMkLst>
        </pc:inkChg>
        <pc:inkChg chg="add mod">
          <ac:chgData name="Weifeng Xu" userId="e7aed605-a3dd-4d5a-a692-a87037af107b" providerId="ADAL" clId="{C5F2F85B-61A7-4435-82BB-E36ABE9B7C47}" dt="2022-11-01T02:08:16.846" v="7529"/>
          <ac:inkMkLst>
            <pc:docMk/>
            <pc:sldMk cId="1298988119" sldId="410"/>
            <ac:inkMk id="34" creationId="{F425E105-562E-63C6-839A-0D9C4C392254}"/>
          </ac:inkMkLst>
        </pc:inkChg>
        <pc:cxnChg chg="add del">
          <ac:chgData name="Weifeng Xu" userId="e7aed605-a3dd-4d5a-a692-a87037af107b" providerId="ADAL" clId="{C5F2F85B-61A7-4435-82BB-E36ABE9B7C47}" dt="2022-11-01T01:56:45.691" v="7447" actId="478"/>
          <ac:cxnSpMkLst>
            <pc:docMk/>
            <pc:sldMk cId="1298988119" sldId="410"/>
            <ac:cxnSpMk id="12" creationId="{389C5D96-2DCE-4E7D-AFEC-37DE95FCC506}"/>
          </ac:cxnSpMkLst>
        </pc:cxnChg>
      </pc:sldChg>
      <pc:sldChg chg="addSp modSp new mod modNotesTx">
        <pc:chgData name="Weifeng Xu" userId="e7aed605-a3dd-4d5a-a692-a87037af107b" providerId="ADAL" clId="{C5F2F85B-61A7-4435-82BB-E36ABE9B7C47}" dt="2022-03-17T18:29:34.883" v="6748" actId="20577"/>
        <pc:sldMkLst>
          <pc:docMk/>
          <pc:sldMk cId="2055519347" sldId="411"/>
        </pc:sldMkLst>
        <pc:spChg chg="add mod">
          <ac:chgData name="Weifeng Xu" userId="e7aed605-a3dd-4d5a-a692-a87037af107b" providerId="ADAL" clId="{C5F2F85B-61A7-4435-82BB-E36ABE9B7C47}" dt="2022-03-17T18:29:27.138" v="6744" actId="20577"/>
          <ac:spMkLst>
            <pc:docMk/>
            <pc:sldMk cId="2055519347" sldId="411"/>
            <ac:spMk id="4" creationId="{D777D83A-05E0-4CD0-BE3B-F9C4A0B4127F}"/>
          </ac:spMkLst>
        </pc:spChg>
        <pc:spChg chg="add mod">
          <ac:chgData name="Weifeng Xu" userId="e7aed605-a3dd-4d5a-a692-a87037af107b" providerId="ADAL" clId="{C5F2F85B-61A7-4435-82BB-E36ABE9B7C47}" dt="2022-03-17T18:29:32.448" v="6746" actId="20577"/>
          <ac:spMkLst>
            <pc:docMk/>
            <pc:sldMk cId="2055519347" sldId="411"/>
            <ac:spMk id="5" creationId="{258F63BB-A38F-4ED3-A61A-E624D6BD7518}"/>
          </ac:spMkLst>
        </pc:spChg>
        <pc:spChg chg="add mod">
          <ac:chgData name="Weifeng Xu" userId="e7aed605-a3dd-4d5a-a692-a87037af107b" providerId="ADAL" clId="{C5F2F85B-61A7-4435-82BB-E36ABE9B7C47}" dt="2022-03-17T18:29:34.883" v="6748" actId="20577"/>
          <ac:spMkLst>
            <pc:docMk/>
            <pc:sldMk cId="2055519347" sldId="411"/>
            <ac:spMk id="6" creationId="{D28E5D7E-579F-4677-8A0B-916581F47673}"/>
          </ac:spMkLst>
        </pc:spChg>
        <pc:picChg chg="add mod">
          <ac:chgData name="Weifeng Xu" userId="e7aed605-a3dd-4d5a-a692-a87037af107b" providerId="ADAL" clId="{C5F2F85B-61A7-4435-82BB-E36ABE9B7C47}" dt="2022-03-17T16:39:05.843" v="6694" actId="1076"/>
          <ac:picMkLst>
            <pc:docMk/>
            <pc:sldMk cId="2055519347" sldId="411"/>
            <ac:picMk id="3" creationId="{C3701184-ADB8-4E17-8A8F-7E3B64ECBE01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11-04T13:08:31.432" v="8086" actId="20577"/>
        <pc:sldMkLst>
          <pc:docMk/>
          <pc:sldMk cId="1699421850" sldId="412"/>
        </pc:sldMkLst>
        <pc:spChg chg="del">
          <ac:chgData name="Weifeng Xu" userId="e7aed605-a3dd-4d5a-a692-a87037af107b" providerId="ADAL" clId="{C5F2F85B-61A7-4435-82BB-E36ABE9B7C47}" dt="2022-03-17T21:48:55.130" v="6760" actId="700"/>
          <ac:spMkLst>
            <pc:docMk/>
            <pc:sldMk cId="1699421850" sldId="412"/>
            <ac:spMk id="2" creationId="{60925C64-54C5-48A5-AD9A-B02351EF2503}"/>
          </ac:spMkLst>
        </pc:spChg>
        <pc:spChg chg="add del mod">
          <ac:chgData name="Weifeng Xu" userId="e7aed605-a3dd-4d5a-a692-a87037af107b" providerId="ADAL" clId="{C5F2F85B-61A7-4435-82BB-E36ABE9B7C47}" dt="2022-03-17T22:08:05.449" v="6913" actId="478"/>
          <ac:spMkLst>
            <pc:docMk/>
            <pc:sldMk cId="1699421850" sldId="412"/>
            <ac:spMk id="4" creationId="{86A928CD-B779-401E-A7E0-24391121F4DB}"/>
          </ac:spMkLst>
        </pc:spChg>
        <pc:spChg chg="add del mod ord">
          <ac:chgData name="Weifeng Xu" userId="e7aed605-a3dd-4d5a-a692-a87037af107b" providerId="ADAL" clId="{C5F2F85B-61A7-4435-82BB-E36ABE9B7C47}" dt="2022-03-17T22:06:28.696" v="6880" actId="700"/>
          <ac:spMkLst>
            <pc:docMk/>
            <pc:sldMk cId="1699421850" sldId="412"/>
            <ac:spMk id="5" creationId="{8919F9AA-ABB5-4966-B424-238CB13E0A82}"/>
          </ac:spMkLst>
        </pc:spChg>
        <pc:spChg chg="add mod ord">
          <ac:chgData name="Weifeng Xu" userId="e7aed605-a3dd-4d5a-a692-a87037af107b" providerId="ADAL" clId="{C5F2F85B-61A7-4435-82BB-E36ABE9B7C47}" dt="2022-11-04T13:08:31.432" v="8086" actId="20577"/>
          <ac:spMkLst>
            <pc:docMk/>
            <pc:sldMk cId="1699421850" sldId="412"/>
            <ac:spMk id="6" creationId="{7C2D880B-DF6B-4199-92A0-3934D9780DAF}"/>
          </ac:spMkLst>
        </pc:spChg>
        <pc:spChg chg="add mod">
          <ac:chgData name="Weifeng Xu" userId="e7aed605-a3dd-4d5a-a692-a87037af107b" providerId="ADAL" clId="{C5F2F85B-61A7-4435-82BB-E36ABE9B7C47}" dt="2022-03-17T22:16:14.518" v="7116" actId="20577"/>
          <ac:spMkLst>
            <pc:docMk/>
            <pc:sldMk cId="1699421850" sldId="412"/>
            <ac:spMk id="7" creationId="{1781FB54-7C73-4F3A-AA1F-82E7E968BAD1}"/>
          </ac:spMkLst>
        </pc:spChg>
        <pc:spChg chg="add mod">
          <ac:chgData name="Weifeng Xu" userId="e7aed605-a3dd-4d5a-a692-a87037af107b" providerId="ADAL" clId="{C5F2F85B-61A7-4435-82BB-E36ABE9B7C47}" dt="2022-03-30T14:09:07.823" v="7164" actId="1076"/>
          <ac:spMkLst>
            <pc:docMk/>
            <pc:sldMk cId="1699421850" sldId="412"/>
            <ac:spMk id="8" creationId="{8C8042F3-ADCB-4267-89DA-46A2D0BABDD6}"/>
          </ac:spMkLst>
        </pc:spChg>
        <pc:picChg chg="add mod">
          <ac:chgData name="Weifeng Xu" userId="e7aed605-a3dd-4d5a-a692-a87037af107b" providerId="ADAL" clId="{C5F2F85B-61A7-4435-82BB-E36ABE9B7C47}" dt="2022-03-17T22:08:14.612" v="6916" actId="1076"/>
          <ac:picMkLst>
            <pc:docMk/>
            <pc:sldMk cId="1699421850" sldId="412"/>
            <ac:picMk id="3" creationId="{E9EFC07D-0E29-4609-A4E2-824E65B830B1}"/>
          </ac:picMkLst>
        </pc:picChg>
        <pc:cxnChg chg="add del">
          <ac:chgData name="Weifeng Xu" userId="e7aed605-a3dd-4d5a-a692-a87037af107b" providerId="ADAL" clId="{C5F2F85B-61A7-4435-82BB-E36ABE9B7C47}" dt="2022-03-17T22:16:41.673" v="7118" actId="11529"/>
          <ac:cxnSpMkLst>
            <pc:docMk/>
            <pc:sldMk cId="1699421850" sldId="412"/>
            <ac:cxnSpMk id="9" creationId="{E0FD29C5-01E5-4915-A70A-DA0A51C31881}"/>
          </ac:cxnSpMkLst>
        </pc:cxnChg>
        <pc:cxnChg chg="add mod">
          <ac:chgData name="Weifeng Xu" userId="e7aed605-a3dd-4d5a-a692-a87037af107b" providerId="ADAL" clId="{C5F2F85B-61A7-4435-82BB-E36ABE9B7C47}" dt="2022-03-17T22:16:56.494" v="7121" actId="14100"/>
          <ac:cxnSpMkLst>
            <pc:docMk/>
            <pc:sldMk cId="1699421850" sldId="412"/>
            <ac:cxnSpMk id="11" creationId="{68D3A186-5531-492D-B4A3-088D77CD996C}"/>
          </ac:cxnSpMkLst>
        </pc:cxnChg>
      </pc:sldChg>
      <pc:sldChg chg="addSp delSp modSp new mod modClrScheme chgLayout modNotesTx">
        <pc:chgData name="Weifeng Xu" userId="e7aed605-a3dd-4d5a-a692-a87037af107b" providerId="ADAL" clId="{C5F2F85B-61A7-4435-82BB-E36ABE9B7C47}" dt="2022-11-04T13:09:14.928" v="8093" actId="20577"/>
        <pc:sldMkLst>
          <pc:docMk/>
          <pc:sldMk cId="1882884483" sldId="413"/>
        </pc:sldMkLst>
        <pc:spChg chg="add mod">
          <ac:chgData name="Weifeng Xu" userId="e7aed605-a3dd-4d5a-a692-a87037af107b" providerId="ADAL" clId="{C5F2F85B-61A7-4435-82BB-E36ABE9B7C47}" dt="2022-03-17T22:12:05.402" v="7055" actId="1076"/>
          <ac:spMkLst>
            <pc:docMk/>
            <pc:sldMk cId="1882884483" sldId="413"/>
            <ac:spMk id="3" creationId="{8B999C9A-CB20-465B-A0A3-950B2889F671}"/>
          </ac:spMkLst>
        </pc:spChg>
        <pc:spChg chg="add del mod">
          <ac:chgData name="Weifeng Xu" userId="e7aed605-a3dd-4d5a-a692-a87037af107b" providerId="ADAL" clId="{C5F2F85B-61A7-4435-82BB-E36ABE9B7C47}" dt="2022-03-17T22:06:36.995" v="6883" actId="478"/>
          <ac:spMkLst>
            <pc:docMk/>
            <pc:sldMk cId="1882884483" sldId="413"/>
            <ac:spMk id="4" creationId="{441F08FD-3174-4708-842E-6E47402EA90B}"/>
          </ac:spMkLst>
        </pc:spChg>
        <pc:spChg chg="add del mod ord">
          <ac:chgData name="Weifeng Xu" userId="e7aed605-a3dd-4d5a-a692-a87037af107b" providerId="ADAL" clId="{C5F2F85B-61A7-4435-82BB-E36ABE9B7C47}" dt="2022-03-17T22:09:27.502" v="6924" actId="700"/>
          <ac:spMkLst>
            <pc:docMk/>
            <pc:sldMk cId="1882884483" sldId="413"/>
            <ac:spMk id="5" creationId="{73527368-2E8D-4EAA-9E60-B370419B7462}"/>
          </ac:spMkLst>
        </pc:spChg>
        <pc:spChg chg="add mod">
          <ac:chgData name="Weifeng Xu" userId="e7aed605-a3dd-4d5a-a692-a87037af107b" providerId="ADAL" clId="{C5F2F85B-61A7-4435-82BB-E36ABE9B7C47}" dt="2022-03-17T22:12:51.531" v="7079" actId="20577"/>
          <ac:spMkLst>
            <pc:docMk/>
            <pc:sldMk cId="1882884483" sldId="413"/>
            <ac:spMk id="6" creationId="{D38DAF5B-089A-45A9-A262-F2E6EEB65C4F}"/>
          </ac:spMkLst>
        </pc:spChg>
        <pc:spChg chg="add mod ord">
          <ac:chgData name="Weifeng Xu" userId="e7aed605-a3dd-4d5a-a692-a87037af107b" providerId="ADAL" clId="{C5F2F85B-61A7-4435-82BB-E36ABE9B7C47}" dt="2022-11-04T13:09:14.928" v="8093" actId="20577"/>
          <ac:spMkLst>
            <pc:docMk/>
            <pc:sldMk cId="1882884483" sldId="413"/>
            <ac:spMk id="7" creationId="{58E98BC2-1A09-492B-8CE0-8916B854819A}"/>
          </ac:spMkLst>
        </pc:spChg>
        <pc:picChg chg="add mod">
          <ac:chgData name="Weifeng Xu" userId="e7aed605-a3dd-4d5a-a692-a87037af107b" providerId="ADAL" clId="{C5F2F85B-61A7-4435-82BB-E36ABE9B7C47}" dt="2022-03-17T22:12:05.402" v="7055" actId="1076"/>
          <ac:picMkLst>
            <pc:docMk/>
            <pc:sldMk cId="1882884483" sldId="413"/>
            <ac:picMk id="2" creationId="{8903CA1C-379C-4291-8F97-D3EBF1985CD9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3-17T23:36:41.801" v="7154" actId="20577"/>
        <pc:sldMkLst>
          <pc:docMk/>
          <pc:sldMk cId="1778448960" sldId="414"/>
        </pc:sldMkLst>
        <pc:spChg chg="add del mod ord">
          <ac:chgData name="Weifeng Xu" userId="e7aed605-a3dd-4d5a-a692-a87037af107b" providerId="ADAL" clId="{C5F2F85B-61A7-4435-82BB-E36ABE9B7C47}" dt="2022-03-17T22:10:19.574" v="6947" actId="700"/>
          <ac:spMkLst>
            <pc:docMk/>
            <pc:sldMk cId="1778448960" sldId="414"/>
            <ac:spMk id="6" creationId="{50186560-F122-4D20-B3EC-CF0461C07318}"/>
          </ac:spMkLst>
        </pc:spChg>
        <pc:spChg chg="add mod">
          <ac:chgData name="Weifeng Xu" userId="e7aed605-a3dd-4d5a-a692-a87037af107b" providerId="ADAL" clId="{C5F2F85B-61A7-4435-82BB-E36ABE9B7C47}" dt="2022-03-17T22:13:23.122" v="7094" actId="20577"/>
          <ac:spMkLst>
            <pc:docMk/>
            <pc:sldMk cId="1778448960" sldId="414"/>
            <ac:spMk id="7" creationId="{96CCF821-2297-45A6-891C-506B349A9786}"/>
          </ac:spMkLst>
        </pc:spChg>
        <pc:spChg chg="add mod">
          <ac:chgData name="Weifeng Xu" userId="e7aed605-a3dd-4d5a-a692-a87037af107b" providerId="ADAL" clId="{C5F2F85B-61A7-4435-82BB-E36ABE9B7C47}" dt="2022-03-17T23:36:41.801" v="7154" actId="20577"/>
          <ac:spMkLst>
            <pc:docMk/>
            <pc:sldMk cId="1778448960" sldId="414"/>
            <ac:spMk id="8" creationId="{9F50DA0F-BEA8-4197-BD3C-075C8E15F8AA}"/>
          </ac:spMkLst>
        </pc:spChg>
        <pc:picChg chg="add mod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3" creationId="{B3A94531-410E-4663-8CCA-04BBD5562810}"/>
          </ac:picMkLst>
        </pc:picChg>
        <pc:picChg chg="add mod modCrop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5" creationId="{52C02825-CCD5-4556-9DC5-6769FA29CF5C}"/>
          </ac:picMkLst>
        </pc:picChg>
        <pc:cxnChg chg="add">
          <ac:chgData name="Weifeng Xu" userId="e7aed605-a3dd-4d5a-a692-a87037af107b" providerId="ADAL" clId="{C5F2F85B-61A7-4435-82BB-E36ABE9B7C47}" dt="2022-03-17T23:28:41.074" v="7134" actId="11529"/>
          <ac:cxnSpMkLst>
            <pc:docMk/>
            <pc:sldMk cId="1778448960" sldId="414"/>
            <ac:cxnSpMk id="10" creationId="{FC710551-DC5E-4B8F-8FC3-2FB31E6B8067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4-04T12:48:36.309" v="7205" actId="14100"/>
        <pc:sldMkLst>
          <pc:docMk/>
          <pc:sldMk cId="2880507511" sldId="415"/>
        </pc:sldMkLst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2" creationId="{4402F79F-901D-438D-9C96-B9E44AD302E6}"/>
          </ac:spMkLst>
        </pc:spChg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3" creationId="{9872F23D-9CF1-4D5C-B717-9D471DD96A5A}"/>
          </ac:spMkLst>
        </pc:spChg>
        <pc:picChg chg="add mod">
          <ac:chgData name="Weifeng Xu" userId="e7aed605-a3dd-4d5a-a692-a87037af107b" providerId="ADAL" clId="{C5F2F85B-61A7-4435-82BB-E36ABE9B7C47}" dt="2022-04-04T12:48:36.309" v="7205" actId="14100"/>
          <ac:picMkLst>
            <pc:docMk/>
            <pc:sldMk cId="2880507511" sldId="415"/>
            <ac:picMk id="4" creationId="{B5840D3F-0321-4E79-A591-74AD7F20413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11-01T02:48:04.844" v="7821" actId="20577"/>
        <pc:sldMkLst>
          <pc:docMk/>
          <pc:sldMk cId="3300800840" sldId="416"/>
        </pc:sldMkLst>
        <pc:spChg chg="del mod ord">
          <ac:chgData name="Weifeng Xu" userId="e7aed605-a3dd-4d5a-a692-a87037af107b" providerId="ADAL" clId="{C5F2F85B-61A7-4435-82BB-E36ABE9B7C47}" dt="2022-11-01T02:33:41.556" v="7698" actId="700"/>
          <ac:spMkLst>
            <pc:docMk/>
            <pc:sldMk cId="3300800840" sldId="416"/>
            <ac:spMk id="2" creationId="{7F23A19D-BE8D-3DC5-E887-CA4049646F24}"/>
          </ac:spMkLst>
        </pc:spChg>
        <pc:spChg chg="del mod ord">
          <ac:chgData name="Weifeng Xu" userId="e7aed605-a3dd-4d5a-a692-a87037af107b" providerId="ADAL" clId="{C5F2F85B-61A7-4435-82BB-E36ABE9B7C47}" dt="2022-11-01T02:33:41.556" v="7698" actId="700"/>
          <ac:spMkLst>
            <pc:docMk/>
            <pc:sldMk cId="3300800840" sldId="416"/>
            <ac:spMk id="3" creationId="{8F4F61B6-D409-C883-792F-B06C2D905716}"/>
          </ac:spMkLst>
        </pc:spChg>
        <pc:spChg chg="add mod ord">
          <ac:chgData name="Weifeng Xu" userId="e7aed605-a3dd-4d5a-a692-a87037af107b" providerId="ADAL" clId="{C5F2F85B-61A7-4435-82BB-E36ABE9B7C47}" dt="2022-11-01T02:48:04.844" v="7821" actId="20577"/>
          <ac:spMkLst>
            <pc:docMk/>
            <pc:sldMk cId="3300800840" sldId="416"/>
            <ac:spMk id="4" creationId="{F266BD91-5267-8269-D06E-F6C87DA7F04B}"/>
          </ac:spMkLst>
        </pc:spChg>
        <pc:spChg chg="add mod ord">
          <ac:chgData name="Weifeng Xu" userId="e7aed605-a3dd-4d5a-a692-a87037af107b" providerId="ADAL" clId="{C5F2F85B-61A7-4435-82BB-E36ABE9B7C47}" dt="2022-11-01T02:33:41.556" v="7698" actId="700"/>
          <ac:spMkLst>
            <pc:docMk/>
            <pc:sldMk cId="3300800840" sldId="416"/>
            <ac:spMk id="5" creationId="{176F6644-EA08-6936-1776-9ACCB2A7D1AE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2-11-01T13:31:47.317" v="7892" actId="5793"/>
        <pc:sldMkLst>
          <pc:docMk/>
          <pc:sldMk cId="1684024909" sldId="417"/>
        </pc:sldMkLst>
        <pc:spChg chg="add del mod ord">
          <ac:chgData name="Weifeng Xu" userId="e7aed605-a3dd-4d5a-a692-a87037af107b" providerId="ADAL" clId="{C5F2F85B-61A7-4435-82BB-E36ABE9B7C47}" dt="2022-11-01T02:34:07.571" v="7703" actId="700"/>
          <ac:spMkLst>
            <pc:docMk/>
            <pc:sldMk cId="1684024909" sldId="417"/>
            <ac:spMk id="2" creationId="{24D0F264-B31F-EC31-7A68-67B5F95385CF}"/>
          </ac:spMkLst>
        </pc:spChg>
        <pc:spChg chg="add del mod ord">
          <ac:chgData name="Weifeng Xu" userId="e7aed605-a3dd-4d5a-a692-a87037af107b" providerId="ADAL" clId="{C5F2F85B-61A7-4435-82BB-E36ABE9B7C47}" dt="2022-11-01T02:34:07.571" v="7703" actId="700"/>
          <ac:spMkLst>
            <pc:docMk/>
            <pc:sldMk cId="1684024909" sldId="417"/>
            <ac:spMk id="3" creationId="{02F1A35A-6A45-D7DA-889A-745021F558EA}"/>
          </ac:spMkLst>
        </pc:spChg>
        <pc:spChg chg="add mod ord">
          <ac:chgData name="Weifeng Xu" userId="e7aed605-a3dd-4d5a-a692-a87037af107b" providerId="ADAL" clId="{C5F2F85B-61A7-4435-82BB-E36ABE9B7C47}" dt="2022-11-01T13:31:47.317" v="7892" actId="5793"/>
          <ac:spMkLst>
            <pc:docMk/>
            <pc:sldMk cId="1684024909" sldId="417"/>
            <ac:spMk id="4" creationId="{FA8B797D-2550-BACA-4071-AC17DFFB4CD0}"/>
          </ac:spMkLst>
        </pc:spChg>
        <pc:spChg chg="add mod ord">
          <ac:chgData name="Weifeng Xu" userId="e7aed605-a3dd-4d5a-a692-a87037af107b" providerId="ADAL" clId="{C5F2F85B-61A7-4435-82BB-E36ABE9B7C47}" dt="2022-11-01T02:34:07.571" v="7703" actId="700"/>
          <ac:spMkLst>
            <pc:docMk/>
            <pc:sldMk cId="1684024909" sldId="417"/>
            <ac:spMk id="5" creationId="{434598C5-C41B-FDB0-46FE-C6095043596B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2-11-01T02:41:54.700" v="7778" actId="20577"/>
        <pc:sldMkLst>
          <pc:docMk/>
          <pc:sldMk cId="648645598" sldId="418"/>
        </pc:sldMkLst>
        <pc:spChg chg="del mod ord">
          <ac:chgData name="Weifeng Xu" userId="e7aed605-a3dd-4d5a-a692-a87037af107b" providerId="ADAL" clId="{C5F2F85B-61A7-4435-82BB-E36ABE9B7C47}" dt="2022-11-01T02:41:50.532" v="7776" actId="700"/>
          <ac:spMkLst>
            <pc:docMk/>
            <pc:sldMk cId="648645598" sldId="418"/>
            <ac:spMk id="2" creationId="{59A00A02-96BC-C0B5-0502-A95121F355A2}"/>
          </ac:spMkLst>
        </pc:spChg>
        <pc:spChg chg="del mod ord">
          <ac:chgData name="Weifeng Xu" userId="e7aed605-a3dd-4d5a-a692-a87037af107b" providerId="ADAL" clId="{C5F2F85B-61A7-4435-82BB-E36ABE9B7C47}" dt="2022-11-01T02:41:50.532" v="7776" actId="700"/>
          <ac:spMkLst>
            <pc:docMk/>
            <pc:sldMk cId="648645598" sldId="418"/>
            <ac:spMk id="3" creationId="{97D3C26D-31B7-4D54-2CEE-0CDA90D686C0}"/>
          </ac:spMkLst>
        </pc:spChg>
        <pc:spChg chg="add mod ord">
          <ac:chgData name="Weifeng Xu" userId="e7aed605-a3dd-4d5a-a692-a87037af107b" providerId="ADAL" clId="{C5F2F85B-61A7-4435-82BB-E36ABE9B7C47}" dt="2022-11-01T02:41:54.700" v="7778" actId="20577"/>
          <ac:spMkLst>
            <pc:docMk/>
            <pc:sldMk cId="648645598" sldId="418"/>
            <ac:spMk id="4" creationId="{A7BC0360-60A3-C483-55F0-B08A39BBDC71}"/>
          </ac:spMkLst>
        </pc:spChg>
        <pc:spChg chg="add mod ord">
          <ac:chgData name="Weifeng Xu" userId="e7aed605-a3dd-4d5a-a692-a87037af107b" providerId="ADAL" clId="{C5F2F85B-61A7-4435-82BB-E36ABE9B7C47}" dt="2022-11-01T02:41:50.532" v="7776" actId="700"/>
          <ac:spMkLst>
            <pc:docMk/>
            <pc:sldMk cId="648645598" sldId="418"/>
            <ac:spMk id="5" creationId="{2195BFD5-F8F3-4727-3622-EA7FB3BB1B43}"/>
          </ac:spMkLst>
        </pc:spChg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59:45.7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295 3368 24575,'0'-13'0,"0"0"0,1 0 0,1 0 0,0 1 0,1-1 0,0 1 0,10-24 0,-4 7 0,-1 1 0,-1-1 0,-2 0 0,3-41 0,-6 56 0,6-41 0,-4 35 0,-1-1 0,1-24 0,-3 25 0,8-39 0,-5 38 0,2-40 0,-7-891 0,-9 792 0,-1-7 0,-3-97 0,14 258 0,-7-421 0,9 247 0,-2-346 0,0 523 0,0 1 0,0-1 0,0 0 0,0 1 0,0-1 0,-1 0 0,1 0 0,-1 1 0,0-1 0,0 1 0,0-1 0,0 1 0,-1-1 0,1 1 0,0 0 0,-1-1 0,0 1 0,-1-2 0,1 3 0,-1 0 0,1-1 0,0 1 0,0 0 0,0 1 0,-1-1 0,1 0 0,0 1 0,-1-1 0,1 1 0,-1 0 0,1 0 0,0 0 0,-1 0 0,1 0 0,-1 0 0,1 1 0,-1-1 0,1 1 0,-4 1 0,-2 1 0,0 0 0,0 1 0,0 0 0,1 1 0,0-1 0,0 2 0,0-1 0,1 1 0,-1-1 0,1 2 0,1-1 0,-1 1 0,1 0 0,-7 13 0,-19 20 0,11-16 0,9-13 0,1 0 0,1 1 0,0 0 0,1 1 0,0 0 0,-9 21 0,13-26 0,1-1 0,-1 0 0,0 0 0,-10 11 0,-10 21 0,23-39 0,1 0 0,0 0 0,0 1 0,-1-1 0,1 0 0,0 1 0,0-1 0,0 0 0,0 1 0,0-1 0,-1 1 0,1-1 0,0 0 0,0 1 0,0-1 0,0 0 0,0 1 0,0-1 0,0 1 0,0-1 0,0 0 0,0 1 0,1-1 0,-1 0 0,0 1 0,0-1 0,0 0 0,0 1 0,0-1 0,1 0 0,-1 1 0,0-1 0,0 0 0,1 1 0,-1-1 0,0 0 0,0 0 0,1 1 0,-1-1 0,0 0 0,1 0 0,-1 0 0,0 1 0,1-1 0,-1 0 0,0 0 0,1 0 0,-1 0 0,1 0 0,-1 0 0,0 0 0,1 0 0,-1 0 0,1 0 0,-1 0 0,0 0 0,1 0 0,-1 0 0,0 0 0,1 0 0,-1 0 0,0 0 0,1-1 0,24-9 0,-1-8-1365,-12 11-5461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4.2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360 1 24575,'-1'2'0,"1"1"0,-1 0 0,1 0 0,-1-1 0,0 1 0,0 0 0,0-1 0,-1 1 0,1-1 0,0 1 0,-1-1 0,0 0 0,1 0 0,-1 1 0,-3 1 0,-39 33 0,12-11 0,28-21 0,0-1 0,0 0 0,-1 0 0,1-1 0,-1 1 0,0-1 0,0 0 0,-1 0 0,1-1 0,-1 0 0,1 0 0,-9 2 0,9-2 0,0 0 0,0 1 0,1-1 0,-1 1 0,0 0 0,1 0 0,0 0 0,0 1 0,0-1 0,0 1 0,-5 7 0,-25 21 0,22-22 0,-1 1 0,2 1 0,0 1 0,0-1 0,-11 18 0,19-24-114,1 0 1,-1 1-1,1-1 0,0 1 0,0-1 1,1 1-1,0 0 0,0 0 0,0-1 1,1 1-1,1 8 0,-1 3-6712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8.0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3917 24575,'50'0'0,"-1"2"0,0-4 0,77-10 0,-78 5 0,1 3 0,89 3 0,-86 3 0,0-3 0,66-9 0,-52 2 0,0 4 0,94 5 0,-48 2 0,-77-5 0,44-7 0,-44 4 0,47-1 0,-27 3 0,96-16 0,-47 3 0,-33 5 0,-42 5 0,1 2 0,34-1 0,-48 4 0,1 0 0,25-7 0,29-2 0,-47 8 0,0-1 0,-1-1 0,25-8 0,-23 6 0,0 0 0,37-2 0,-30 4 0,0-1 0,-1-2 0,31-10 0,32-7 0,53-4 0,-98 19 0,-27 4 0,1 2 0,30-1 0,21 5 0,62-2 0,-79-9 0,-41 6 0,-1 2 0,23-3 0,-2 5 0,-6-1 0,-1 0 0,51-9 0,48-12 0,-24 1 0,-81 17 0,-1 1 0,1 1 0,24 1 0,-24 1 0,0-1 0,0-1 0,25-5 0,-26 3 0,1 0 0,27 1 0,-27 2 0,0-1 0,25-5 0,-10-3 0,0 3 0,1 1 0,47-1 0,-66 5 0,0 0 0,-1-1 0,1-1 0,19-6 0,-19 4 0,0 1 0,0 1 0,36-3 0,64 9 0,72-3 0,-86-20 0,124-21 0,-84 21 0,-93 11 0,-37 6 0,0 1 0,26-2 0,41-5 0,2 0 0,-67 8 0,37-7 0,-37 6 0,38-4 0,13 7 0,-40 1 0,1-1 0,-1-2 0,53-9 0,13-5 0,-72 13 0,-1 0 0,0-1 0,1-2 0,-2 0 0,32-13 0,-36 12 0,0 1 0,32-8 0,-33 11 0,0-2 0,0 0 0,26-12 0,-26 10 0,-1 1 0,31-8 0,17-7 0,-32 8 0,-1 2 0,2 0 0,-1 3 0,41-7 0,25-3 0,-62 10 0,0 2 0,51-3 0,-58 6 0,1 0 0,55-16 0,-17 4 0,-53 12 0,-1-1 0,0 0 0,0-1 0,0-1 0,-1 0 0,1 0 0,-1-1 0,-1-1 0,1 0 0,16-15 0,-13 10 0,32-21 0,-34 25 0,0 1 0,-1-1 0,0-1 0,17-18 0,-13 8 0,-4 4 0,1 1 0,0 0 0,1 1 0,1 0 0,27-19 0,-27 23 0,0-2 0,-1 0 0,21-23 0,-22 21 0,0 1 0,0 1 0,25-18 0,-32 25 0,1 0 0,-1-1 0,0 0 0,-1 0 0,1-1 0,-1 1 0,-1-1 0,8-13 0,22-30 0,-11 25 0,42-43 0,24-19 0,-51 50 0,59-73 0,-51 55 0,-32 36 0,0 0 0,14-29 0,-18 30 0,1 0 0,0 1 0,26-30 0,-28 37 0,-1 0 0,0-1 0,6-12 0,16-21 0,2-9 0,-18 26 0,-9 18 0,-1-1 0,0 0 0,5-18 0,-6 17 0,0 1 0,1-1 0,6-13 0,-8 21 0,26-48 0,2 1 0,39-48 0,-56 80 0,-1-1 0,-1-1 0,11-23 0,-13 24 0,2-7 0,-1 0 0,-2-1 0,-1 0 0,-1 0 0,4-40 0,-8 54 0,2 0 0,-1 0 0,8-16 0,-7 18 0,0 1 0,0-1 0,-1 0 0,-1 0 0,2-14 0,-2 8 0,1 0 0,1 1 0,0-1 0,1 1 0,10-22 0,-6 17 0,-1-1 0,5-23 0,5-24 0,-12 51 0,-1-1 0,0 1 0,-2-1 0,3-28 0,-5 36 0,0-1 0,1 0 0,1 1 0,0-1 0,7-17 0,-5 17 0,-1 0 0,-1 0 0,0 0 0,3-21 0,4-36 0,-6 49 0,3-38 0,-6 37 0,9-38 0,-6 40 0,-1-1 0,1-20 0,-9 40 0,-5 10 0,-11 13 0,20-22 0,-10 10 0,-1 0 0,0-1 0,0-1 0,-1 0 0,0-1 0,-20 10 0,-26 17 0,56-33-85,0 0 0,1 0-1,-1 1 1,1-1 0,0 1-1,0 0 1,0-1 0,0 1-1,0 0 1,0 0 0,1 1-1,0-1 1,-1 0 0,1 0-1,-1 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9.1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24575,'0'4'0,"0"4"0,0 5 0,0 3 0,4 3 0,0 2 0,5-3 0,-1-1 0,-1 0 0,2-2 0,0-1 0,-3 1 0,2 2 0,0 1 0,-2 2 0,1-4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27.6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213 16 24575,'0'0'0,"0"3"0,0 7 0,0 2 0,0 5 0,0 2 0,0 1 0,0 2 0,0 0 0,0-1 0,0 1 0,0 0 0,0-1 0,0 0 0,0 0 0,-4-4 0,-4-4 0,-5-5 0,-3-3 0,-3-3 0,-1-2 0,-2 0 0,0-1 0,0 0 0,5-4 0,0 0 0,4-4 0,4-3 0,3-4 0,3-2 0,2-1 0,1-2 0,5 4 0,0-1 0,0 1 0,3 3 0,-1-1 0,-1 0 0,3 3 0,-2-2 0,3 3 0,3 3 0,3 3 0,-3 6 0,-2 6 0,1 1 0,-2 4 0,-4 3 0,-1 3 0,-2 1 0,-6-2 0,-1-1 0,-1 2 0,1 0 0,-3-4 0,1-7 0,0-8 0,2-7 0,1-6 0,-2 0 0,-1-3 0,2-1 0,-4 4 0,1-2 0,-3 4 0,2-1 0,1 7 0,2 7 0,6 2 0,5 2 0,7 0 0,-1 3 0,3-1 0,-3 3 0,2-1 0,-3 3 0,2-2 0,-7-3 0,-3-6 0,-7-2 0,-1-5 0,-4-2 0,-4 1 0,0-3 0,3-2 0,-2 1 0,3 6 0,2 7 0,2 6 0,2 7 0,6-1 0,5-2 0,5-3 0,4-4 0,3-1 0,0-2 0,-2-6 0,-5-5 0,-3-5 0,-9-3 0,-3-2 0,-1-2 0,-5 4 0,0-1 0,-3 5 0,-2 3 0,-4 4 0,-1 3 0,-2 1 0,3-2 0,4-4 0,5-5 0,2 6 0,4 6 0,1 6 0,1 7 0,1 4 0,0 3 0,0 2 0,-1 1 0,1 1 0,-1-1 0,4-4 0,4-5 0,5-4 0,4-4 0,-2-7 0,1-2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1.9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632 64 24575,'-24'0'0,"1"0"0,-1 2 0,-39 9 0,-64 11 0,91-15 0,18-3 0,0 0 0,1 0 0,-26 12 0,19-6 0,2 0 0,1 0 0,-35 21 0,51-27 0,-1 1 0,0-1 0,1 1 0,0 0 0,0 0 0,1 1 0,-1-1 0,1 1 0,0 0 0,1 0 0,-1 1 0,1-1 0,-3 11 0,-7 23 0,5-16 0,0 0 0,2 0 0,1 1 0,1 0 0,-2 36 0,6-53 0,0-1 0,0 1 0,1-1 0,0 1 0,0-1 0,1 1 0,0-1 0,1 0 0,-1 0 0,1 0 0,1 0 0,-1 0 0,1-1 0,7 10 0,-6-8 0,0 0 0,-1 1 0,6 14 0,-8-17 0,0-1 0,0 1 0,0-1 0,1 0 0,0 1 0,0-1 0,1 0 0,0-1 0,-1 1 0,1-1 0,9 8 0,173 125 0,-175-129 0,0-1 0,1-1 0,0 0 0,0-1 0,15 5 0,-10-4 0,0 1 0,16 8 0,-13-4 0,2-1 0,-1-2 0,1 0 0,0-1 0,1-1 0,-1-1 0,38 3 0,-9-5 0,59 8 0,-70-6 0,76-1 0,-78-4 0,0 2 0,49 7 0,102 12 0,-144-12 0,32 6 0,1-3 0,121 3 0,-115-16 0,126 3 0,-140 7 0,-44-4 0,46 2 0,-55-6 0,0 1 0,23 5 0,32 3 0,15-11 0,36 2 0,-66 9 0,-42-6 0,1-1 0,22 1 0,94-5 0,51 2 0,-113 9 0,-44-6 0,46 3 0,705-8 0,-764 0 0,0 0 0,0-1 0,16-4 0,29-4 0,25-1 0,-53 6 0,46-1 0,-2 7 0,61-2 0,-78-9 0,-42 6 0,1 2 0,22-3 0,35-5 0,-55 6 0,38-3 0,-32 7 0,-1-2 0,44-8 0,6-4 0,76-3 0,-44-3 0,-63 11 0,21-2 0,-28 6 0,-1 0 0,0-3 0,-1 0 0,33-14 0,46-12 0,-38 17 0,108-28 0,-175 42 0,0 0 0,-1-1 0,0 1 0,0-1 0,0-1 0,0 1 0,0-1 0,-1 0 0,0 0 0,0-1 0,6-9 0,-4 7 0,0-1 0,1 1 0,17-14 0,-21 19 0,-1 0 0,1 0 0,-1-1 0,0 0 0,1 1 0,-1-1 0,-1 0 0,1 0 0,-1-1 0,0 1 0,0-1 0,0 1 0,0-1 0,-1 1 0,1-1 0,-1 0 0,0-6 0,1-10 0,-1 0 0,-4-40 0,0 13 0,5-16 0,0 41 0,-2 1 0,0-1 0,-1 0 0,-6-29 0,6 48 0,0 0 0,-1 0 0,1 1 0,-1-1 0,0 0 0,0 0 0,0 1 0,-1-1 0,1 1 0,-1 0 0,0 0 0,-6-6 0,-2 1 0,0 1 0,-21-11 0,21 12 0,1 0 0,0 0 0,0-1 0,-10-8 0,6 3 0,-1 1 0,0 1 0,-1 0 0,-1 1 0,-20-9 0,-31-16 0,55 27 0,-1 0 0,-1 1 0,-25-7 0,-21-7 0,44 12 0,0 2 0,-1 1 0,0 0 0,0 1 0,0 1 0,0 0 0,-36 1 0,29 1 0,-43-8 0,41 4 0,-39-1 0,-585 7 0,635 0 0,1 1 0,-29 6 0,27-4 0,0-1 0,-20 0 0,22-2 0,-10-1 0,1 2 0,-47 8 0,49-6 0,-1-1 0,-26 0 0,25-2 0,1 1 0,-25 6 0,11-3 0,0 0 0,-1-3 0,-72-4 0,26 0 0,-966 2 0,1026 1 0,1 1 0,-25 6 0,24-4 0,-46 3 0,-60-9 0,-96 4 0,169 8 0,41-6 0,1-1 0,-23 1 0,-127-6 0,-69 4 0,177 8 0,42-6 0,-1-2 0,-22 3 0,-238-5 0,133-1 0,124 4 0,19-3 0,0 0 0,0 0 0,0 0 0,0 0 0,0 1 0,0-1 0,0 0 0,0 0 0,0 0 0,0 0 0,0 1 0,0-1 0,0 0 0,0 0 0,0 0 0,0 1 0,0-1 0,0 0 0,0 0 0,0 0 0,0 0 0,0 0 0,0 1 0,0-1 0,0 0 0,1 0 0,-1 0 0,0 0 0,0 0 0,0 1 0,0-1 0,0 0 0,0 0 0,1 0 0,-1 0 0,0 0 0,0 0 0,0 0 0,0 0 0,1 0 0,-1 0 0,0 0 0,0 0 0,1 0 0,29 12 0,29 7 88,-47-14-451,1 0 0,-1-1-1,24 4 1,-18-6-6463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4.9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5504 24575,'4'-2'0,"0"1"0,1-1 0,-1 1 0,0-1 0,0 0 0,0-1 0,-1 1 0,1-1 0,-1 1 0,7-7 0,1 0 0,100-79 0,-102 82 0,1 0 0,-1 1 0,1 0 0,0 0 0,0 1 0,1 1 0,-1 0 0,12-2 0,29-10 0,-48 13 0,1 0 0,0 0 0,-1 0 0,1 0 0,-1-1 0,0 0 0,0 1 0,0-1 0,0 0 0,0-1 0,-1 1 0,1 0 0,2-6 0,24-53 0,-20 42 0,-3 3 0,-2 9 0,-1-1 0,1 1 0,1 0 0,8-12 0,-1 1 0,-2 0 0,1 0 0,-2-1 0,-1-1 0,-1 1 0,0-1 0,-2-1 0,5-31 0,16-62 0,-7 43 0,-9 36 0,20-51 0,7-20 0,-26 57 0,8-67 0,1-9 0,-14 95 0,2 0 0,14-35 0,-2 5 0,-4 11 0,-9 31 0,0-1 0,-2 0 0,0 0 0,-1 0 0,2-41 0,-5 44 0,0 1 0,7-27 0,2-28 0,-10 59 0,0-12 0,1 0 0,2 0 0,5-27 0,-3 30 0,-2-1 0,0-30 0,-2 29 0,1 0 0,6-25 0,-6 33 0,0-1 0,1-21 0,-4 25 0,2 1 0,0-1 0,0 1 0,1 0 0,1 0 0,3-12 0,29-89 0,-27 80 0,1 1 0,18-40 0,-20 52 0,0-1 0,-2 0 0,0 0 0,-1 0 0,1-25 0,-2 19 0,2 0 0,9-36 0,4 9 0,41-133 0,-38 60 0,0-21 0,-21 145 0,3-11 0,0 0 0,1 1 0,0-1 0,11-22 0,-7 18 0,0-1 0,-1 0 0,4-21 0,1 0 0,5 1 0,-13 29 0,0 0 0,0 0 0,4-15 0,5-29 0,-3 14 0,8-59 0,5-67 0,-18 137 0,1 0 0,17-48 0,6-23 0,-17 53 0,1 1 0,3 1 0,34-67 0,-39 83 0,0-1 0,7-38 0,1 0 0,-14 55 0,0 0 0,1 1 0,7-12 0,14-31 0,14-28 0,-12 17 0,6-19 0,-31 77 0,0 0 0,0 0 0,0 0 0,1 1 0,0-1 0,0 1 0,0 1 0,10-8 0,16-21 0,67-87 0,-36 58 0,-49 50 0,1 1 0,0 0 0,1 1 0,0 0 0,0 2 0,1 0 0,1 0 0,21-7 0,43-24 0,-68 32 0,1 1 0,0 0 0,0 1 0,1 0 0,0 1 0,0 1 0,0 0 0,0 1 0,1 1 0,0 0 0,17 1 0,13 0-56,-28-1-206,1 2 0,-1 0 0,0 2 1,28 4-1,-33-1-6564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6.6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1 24575,'4'1'0,"0"1"0,0 0 0,0 0 0,-1 0 0,1 1 0,0-1 0,-1 1 0,0 0 0,0 0 0,0 0 0,0 0 0,3 5 0,3 1 0,4 6 0,0 1 0,-1 1 0,-1-1 0,17 36 0,-27-50 0,0 1 0,0 0 0,0 0 0,0 1 0,-1-1 0,1 0 0,-1 0 0,0 0 0,0 0 0,0 0 0,0 0 0,0 1 0,-1-1 0,0 0 0,1 0 0,-1 0 0,0 0 0,-2 3 0,-3 6 0,-1 0 0,0 0 0,-10 11 0,-10 18 0,-49 112-1365,70-141-5461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9.7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8:14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2377 2422 24575,'0'2'0,"-1"1"0,0-1 0,0 0 0,0 0 0,0 0 0,0 0 0,0 0 0,0 0 0,-1-1 0,1 1 0,-1 0 0,1-1 0,-1 1 0,0-1 0,1 1 0,-1-1 0,0 0 0,-2 2 0,-38 18 0,22-17 0,0 0 0,1-2 0,-1 0 0,0-1 0,0-1 0,-27-3 0,-13 1 0,39 1 0,0-1 0,1-1 0,-1-1 0,1 0 0,0-2 0,0 0 0,0-1 0,-18-10 0,-16 1 0,44 14 0,1 0 0,0-1 0,0 1 0,1-2 0,-1 1 0,-15-10 0,12 6 0,0 1 0,0 0 0,-1 1 0,1 0 0,-1 1 0,-23-4 0,-24-8 0,31 6 0,8 3 0,0 0 0,1-1 0,0-1 0,-34-22 0,36 20 0,-1 1 0,0 1 0,0 0 0,-35-10 0,-9-4 0,34 10 0,1-2 0,1-1 0,-29-23 0,34 24 0,-31-18 0,-70-33 0,121 65 0,-110-56 0,-50-14 0,127 53 0,2-1 0,-35-27 0,-2 1 0,47 31 0,-41-31 0,33 17 0,16 15 0,1 0 0,-31-20 0,35 27 0,1-1 0,1 0 0,-1-1 0,1 0 0,0 0 0,-12-17 0,-36-63 0,45 69 0,2 3 0,2 0 0,-11-32 0,-1-4 0,15 42 0,1 0 0,0 0 0,1-1 0,0 1 0,0-1 0,1-13 0,3-69 0,0 35 0,-3 22 0,0 24 0,1 1 0,0-1 0,0 0 0,1 0 0,0 1 0,1-1 0,1 1 0,-1-1 0,2 1 0,0 0 0,5-11 0,14-13 0,-16 26 0,0 0 0,-1-1 0,8-18 0,-10 20 0,0 0 0,1 0 0,0 0 0,9-10 0,13-20 0,-24 34 0,0 0 0,0 0 0,0 0 0,1 0 0,0 1 0,0-1 0,0 1 0,0 0 0,6-3 0,17-13 0,-8 2 0,144-118 0,-152 126 0,0-1 0,-1 1 0,0-2 0,0 1 0,-1-1 0,10-18 0,-14 24 0,-1 0 0,1 0 0,0 1 0,0 0 0,1 0 0,-1 0 0,1 0 0,0 1 0,0 0 0,0 0 0,0 1 0,0 0 0,10-3 0,-6 2 0,0 0 0,0-1 0,0-1 0,13-7 0,238-147 0,-228 140 0,57-28 0,-67 37 0,37-24 0,-53 31 0,-1 0 0,1 0 0,0 1 0,0-1 0,0 1 0,0 1 0,0 0 0,0 0 0,9 0 0,72 3 0,-39 0 0,-31-1-97,-9-1-156,0 0-1,0 0 0,0-1 1,16-2-1,-11-2-6572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8:1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24575,'0'1'0,"0"0"0,1 0 0,-1 0 0,1 0 0,-1 0 0,1 0 0,0 0 0,-1 0 0,1 0 0,0 0 0,0 0 0,0 0 0,0-1 0,0 1 0,-1 0 0,1-1 0,0 1 0,2 0 0,23 13 0,-20-12 0,11 9 0,1 0 0,-2 0 0,25 23 0,-23-18 0,1-1 0,22 13 0,32 25 0,-10-7 0,-40-34 0,-20-11 0,-1 0 0,1 0 0,-1 0 0,0 0 0,1 0 0,-1 1 0,0-1 0,0 1 0,0 0 0,0-1 0,0 1 0,0 0 0,0 0 0,0 0 0,-1 0 0,1 1 0,-1-1 0,0 0 0,0 1 0,0-1 0,0 0 0,0 1 0,0 0 0,0-1 0,-1 1 0,0-1 0,1 1 0,-1 0 0,0 4 0,-2 2 0,0-1 0,0 1 0,-1 0 0,0-1 0,-1 0 0,0 0 0,0 0 0,-1 0 0,0 0 0,-7 7 0,-7 15 0,-1 1 0,13-21 0,0 1 0,1-1 0,0 1 0,1 0 0,-4 13 0,6-17 0,1-1 0,-1 0 0,0 0 0,-1 0 0,1 0 0,-1-1 0,-1 1 0,1-1 0,-1 0 0,1 0 0,-1-1 0,-6 5 0,3-2 0,-2 4-1365,3-1-5461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59:46.6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24575,'3'1'0,"0"0"0,0 0 0,0 1 0,0-1 0,-1 1 0,1-1 0,0 1 0,-1 0 0,0 0 0,1 0 0,2 4 0,8 5 0,35 32 0,-39-34 0,0-1 0,0 0 0,1 0 0,19 12 0,-17-12 0,0 0 0,-1 1 0,0 0 0,0 1 0,-1 0 0,-1 0 0,16 23 0,-16-21 0,1 1 0,0-2 0,1 1 0,0-1 0,1-1 0,13 10 0,81 55 0,-23-25-1365,-70-42-5461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29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5716 339 24575,'-29'0'0,"-2"1"0,1-2 0,-1-1 0,-48-9 0,55 7 0,-1 1 0,0 1 0,-47 2 0,46 1 0,1-1 0,-1-1 0,-39-7 0,29 3 0,-1 0 0,1 3 0,-57 3 0,-43-3 0,63-8 0,43 5 0,-45-1 0,-49-5 0,1 1 0,96 8 0,-40-7 0,40 5 0,-41-2 0,4 6 0,21 1 0,-1-2 0,-80-12 0,74 7 0,1 1 0,-1 3 0,-62 4 0,13 1 0,-1341-3 0,1425 0 0,0 2 0,0 0 0,-15 5 0,13-3 0,1-1 0,-23 1 0,-76-5 0,-45 2 0,103 9 0,41-6 0,0-1 0,-22 1 0,-61 7 0,67-6 0,-49 0 0,61-5 0,0 1 0,0 1 0,-35 7 0,9 1 0,-1-2 0,0-2 0,-79 0 0,107-6 0,-1 1 0,1 0 0,-38 9 0,-1-1 0,48-9 0,0 1 0,0 1 0,0 0 0,0 0 0,0 1 0,1 0 0,0 0 0,-12 6 0,-3 4 0,15-9 0,1 1 0,0-1 0,0 1 0,0 1 0,0-1 0,1 1 0,0 1 0,-7 7 0,1 1 0,-1 0 0,-1-1 0,0 0 0,-30 20 0,-74 34 0,62-34 0,30-19 0,1 1 0,-31 26 0,-8 21 0,59-57 0,1-2 0,1 1 0,0 0 0,0-1 0,0 2 0,1-1 0,-4 7 0,5-9 0,0 0 0,0 0 0,-1 0 0,1 0 0,0 0 0,-1-1 0,0 1 0,0-1 0,-5 4 0,5-4 0,0 0 0,0 0 0,0 0 0,1 0 0,-1 1 0,1-1 0,0 1 0,0-1 0,0 1 0,0 0 0,-3 5 0,-2 12 0,3-9 0,0-1 0,0 0 0,-1 0 0,0-1 0,0 0 0,-10 11 0,6-7 0,1 0 0,0 0 0,0 1 0,1 0 0,1 0 0,0 1 0,-7 30 0,7-15 0,1 1 0,1 0 0,0 33 0,4 296 0,2-338 0,0-1 0,5 24 0,-2-22 0,1 36 0,-3-35 0,1-1 0,1 1 0,1-1 0,1 0 0,1-1 0,19 39 0,12 35 0,-16-29 0,-6-23 0,12 57 0,-25-87 0,0-1 0,1-1 0,0 1 0,0-1 0,2 0 0,12 19 0,1-4 0,35 38 0,-38-49 0,2 1 0,39 26 0,-34-27 0,30 27 0,-17-7 0,-24-21 0,1-2 0,0 0 0,1 0 0,1-1 0,0-1 0,30 15 0,-3-7 0,0-1 0,85 21 0,-24-9 0,-72-19 0,63 13 0,-51-15 0,44 15 0,-30-8 0,-13-3 0,38 9 0,-58-16 0,1 0 0,38 18 0,1-1 0,65 8-648,-41-11 616,119 25-664,-167-38 679,1-1-1,0-2 1,0-2-1,66-5 1,-15 1 0,83 13 22,6-1-31,200-10 1527,-358 1-1501,47 8 0,-46-4 0,45 1 0,-43-4 0,40 7 0,-40-5 0,42 2 0,1074-6 0,-1130-1 0,-1-1 0,0 0 0,1 0 0,-1-1 0,21-9 0,-21 8 0,1-1 0,0 2 0,-1 0 0,1 0 0,19-1 0,319 4 0,-151 2 0,-184-3 0,0-1 0,28-6 0,-27 4 0,1 1 0,19-1 0,-13 4 0,0-2 0,42-8 0,3-7 0,107-19 0,-119 27 0,-35 5 0,0 1 0,26-1 0,418 5 0,-458-2 0,0 0 0,0-1 0,0 0 0,0 0 0,0-1 0,0 1 0,-1-2 0,1 1 0,-1-1 0,0 0 0,0-1 0,0 0 0,-1 0 0,9-8 0,5-3 0,44-47 0,-51 50 0,0 0 0,12-14 0,-5 3 0,2 3 0,1 0 0,34-24 0,-29 25 0,38-38 0,24-41 0,-71 82 0,133-113 0,-125 104 0,-23 22 0,0 0 0,0 0 0,0 0 0,1 0 0,-1 1 0,1-1 0,0 1 0,6-3 0,-1 2 0,-1-1 0,-1 0 0,1-1 0,-1 0 0,0 0 0,0-1 0,0 0 0,-1 0 0,8-12 0,-9 13 0,1 0 0,0 1 0,-1-1 0,9-4 0,-9 7 0,0-1 0,0 0 0,-1-1 0,1 1 0,-1-1 0,0 0 0,6-9 0,-2 2 0,1 0 0,0 1 0,1 0 0,22-16 0,13-14 0,-37 31 0,-1 0 0,0 0 0,-1-1 0,0 0 0,-1-1 0,0 1 0,-1-1 0,0 0 0,-1-1 0,-1 1 0,0-1 0,3-21 0,-2-14 0,-1-1 0,-6-53 0,1 21 0,2 64 0,1-10 0,-1-1 0,-2 1 0,-10-51 0,9 66 0,-5-17 0,2 0 0,0 0 0,-2-53 0,6 52 0,-2 0 0,-1 0 0,-1 1 0,-2-1 0,-14-35 0,-11-39 0,23 68 0,-22-48 0,-6-17 0,25 42 0,11 44 0,-2-1 0,1 1 0,-2-1 0,-6-14 0,1 9 0,-5-10 0,-1 0 0,-35-51 0,16 37 0,-42-51 0,40 60 0,-11-12 0,37 36 0,0 1 0,-1 0 0,-1 0 0,0 1 0,-15-8 0,9 5 0,-27-23 0,35 27 0,0 1 0,0 0 0,-1 1 0,0 0 0,-18-7 0,-68-22 0,75 28 0,-11-2 0,-62-11 0,79 19 0,0 1 0,0 0 0,-1 2 0,1 0 0,-18 3 0,-84 22 0,90-19 0,13-2 0,-1 1 0,1 0 0,1 1 0,-1 1 0,1 0 0,0 1 0,1 1 0,0 0 0,-14 15 0,-17 10 0,22-17 0,-25 25 0,3-9 0,6-5 0,35-26 4,0 0-1,0 0 1,0-1-1,-1 0 0,1 0 1,-1 0-1,1 0 1,-1 0-1,0-1 1,0 0-1,1 0 0,-6 0 1,-21 5-1414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33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1060 24575,'-2'-68'0,"4"-76"0,1 125 0,2-1 0,0 1 0,0 1 0,12-26 0,-1 3 0,32-81 0,-45 117 0,0 0 0,0 1 0,1-1 0,0 0 0,0 1 0,0 0 0,0 0 0,0 0 0,1 0 0,0 1 0,0 0 0,7-4 0,-4 2 0,-1 0 0,1 0 0,11-11 0,103-95 0,6-17 0,-121 123 0,0 0 0,1 0 0,-1 0 0,1 1 0,0 0 0,0 1 0,0-1 0,1 2 0,12-4 0,38-15 0,-34 8 0,-1-1 0,40-29 0,-47 31 0,0 1 0,1 1 0,0 1 0,0 1 0,28-9 0,11-5 0,-51 19 0,1 0 0,0 1 0,-1 0 0,1 1 0,0 0 0,0 0 0,0 0 0,1 1 0,-1 0 0,0 0 0,0 1 0,0-1 0,0 2 0,0-1 0,0 1 0,-1 0 0,1 0 0,0 1 0,-1 0 0,0 0 0,9 7 0,109 58 0,-96-54 0,-1 0 0,0 1 0,-1 2 0,-1 1 0,32 28 0,-20-12 0,-28-27 0,0 1 0,-1 0 0,1 1 0,-1 0 0,-1 0 0,0 0 0,8 14 0,9 32 0,-1 1 0,24 98 0,-26-27 0,-18-99 0,3 13 0,-6-39 0,0-1 0,1 1 0,-1 0 0,1 0 0,0 0 0,0 0 0,0-1 0,-1 1 0,1 0 0,1 0 0,-1-1 0,0 1 0,0-1 0,1 0 0,1 2 0,-2-3 4,0 1-1,-1-1 1,1 0 0,0 0-1,0 0 1,0 0 0,0-1-1,0 1 1,0 0-1,-1 0 1,1 0 0,0-1-1,0 1 1,0 0 0,0-1-1,-1 1 1,1-1-1,0 1 1,0-1 0,-1 1-1,1-1 1,0 0 0,-1 1-1,1-1 1,-1 0-1,1 1 1,-1-1 0,1 0-1,-1 0 1,0 0 0,1 1-1,-1-2 1,15-28-1489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35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24575,'16'17'0,"-1"1"0,14 23 0,-21-27 0,1-2 0,0 1 0,1-1 0,1-1 0,-1 0 0,2 0 0,17 13 0,4 1 0,-25-18 0,0-1 0,0 0 0,13 7 0,23 15 0,-34-20 0,0-1 0,1 0 0,-1-1 0,23 10 0,-30-15 0,0 0 0,0-1 0,0 1 0,-1-1 0,1 1 0,0-1 0,0 0 0,0 0 0,0 0 0,0 0 0,0-1 0,0 1 0,0-1 0,-1 0 0,1 0 0,0 0 0,0 0 0,-1 0 0,1-1 0,-1 1 0,1-1 0,-1 1 0,1-1 0,-1 0 0,3-4 0,113-104 0,-103 94 0,-1-1 0,-1 0 0,-1-1 0,13-25 0,-9 17 0,-8 14 0,0 1 0,1 0 0,1 1 0,10-10 0,6-6 0,-22 21 0,1-1 0,-1 0 0,0 0 0,5-13 0,-6 12 0,0 1 0,0 0 0,1 0 0,0 0 0,0 1 0,6-7 0,15-13-1365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1.54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465 297 24575,'-5'0'0,"-1"0"0,1 1 0,-1-1 0,0 1 0,1 0 0,0 1 0,-1-1 0,1 1 0,0 0 0,0 0 0,0 1 0,-7 4 0,1 1 0,1 1 0,0 1 0,-16 19 0,26-29 0,-7 7 0,-1 0 0,1-1 0,-1 0 0,0-1 0,0 1 0,-13 4 0,10-4 0,1 0 0,0 0 0,-17 14 0,21-14 0,1 1 0,0-1 0,0 1 0,0 0 0,-4 8 0,5-7 0,0-1 0,0 0 0,-1-1 0,0 1 0,-9 8 0,-10 4 0,20-17 0,1 0 0,0 0 0,0 0 0,0 0 0,0 1 0,0 0 0,0-1 0,1 1 0,-1 0 0,1 0 0,0 1 0,0-1 0,0 0 0,0 1 0,1-1 0,-1 1 0,-1 6 0,-19 115 0,18-102 0,-12 33 0,10-39 0,1 0 0,1 0 0,1 0 0,-2 19 0,5-30 0,0-1 0,0 1 0,1-1 0,0 1 0,0-1 0,0 0 0,0 1 0,1-1 0,0 0 0,0 0 0,0 0 0,1 0 0,0 0 0,0-1 0,0 1 0,0-1 0,6 6 0,3 0 0,0-1 0,1-1 0,0 1 0,1-2 0,0 0 0,0-1 0,0 0 0,1-1 0,17 4 0,47 19 0,19 4 0,-77-23 0,1-1 0,-1-1 0,1-1 0,1 0 0,-1-2 0,1-1 0,-1-1 0,46-1 0,-22 1 0,-1 2 0,56 11 0,-56-7 0,2-1 0,48-1 0,409-7 0,-488 2 0,0 1 0,27 6 0,-26-4 0,0-1 0,20 0 0,533-1 0,-279-4 0,129 2 0,-404-1 0,0-1 0,27-6 0,-26 5 0,1 0 0,19-1 0,532 2 0,-277 4 0,-211-3 0,89 3 0,-113 8 0,-42-7 0,1 0 0,22 1 0,94-5 0,52 3 0,-114 7 0,-44-4 0,45 2 0,-24-7 0,95-2 0,-133 0 0,0 0 0,0 0 0,0-1 0,0-1 0,0 1 0,-1-1 0,0-1 0,16-10 0,-16 9 0,0 1 0,0 0 0,1 0 0,0 1 0,0 0 0,0 0 0,0 1 0,18-3 0,3 4 0,-24 2 0,1 0 0,-1 0 0,0 0 0,1-1 0,-1 0 0,0-1 0,0 1 0,0-1 0,0 0 0,0-1 0,0 1 0,-1-1 0,1 0 0,5-5 0,4-4 0,0-2 0,23-26 0,-34 34 0,0 0 0,0 1 0,0-2 0,-1 1 0,0 0 0,0-1 0,-1 0 0,0 1 0,0-1 0,0 0 0,0-10 0,1-32 0,-2 26 0,1 1 0,5-27 0,-3 27 0,-1 0 0,0-1 0,-2 0 0,-1 1 0,-1-1 0,-1 1 0,-1-1 0,-7-27 0,9 45 0,0-2 0,-1 0 0,1 0 0,-2 1 0,1-1 0,-1 0 0,0 1 0,0 0 0,-8-11 0,-18-18 0,-2 2 0,-1 1 0,-41-33 0,-30-27 0,102 91 0,-3-5 0,-1 1 0,-1 0 0,1 0 0,-1 0 0,0 1 0,0-1 0,0 1 0,0 1 0,-1-1 0,1 1 0,-1 1 0,-9-4 0,-8-2 0,0-1 0,-43-22 0,40 17 0,-42-15 0,13 9 0,1 1 0,-86-18 0,34 15 0,8 3 0,67 11 0,-1 2 0,-54-4 0,68 9 0,1-1 0,-19-5 0,-35-3 0,33 9 0,-70-10 0,57 4 0,0 3 0,-102 5 0,55 1 0,4-4 0,-105 4 0,167 3 0,-44 11 0,52-10 0,-1 0 0,0-2 0,-37 1 0,30-5 0,-1 2 0,-46 8 0,46-5 0,-46 0 0,46-3 0,-49 7 0,50-4 0,-41 1 0,-29 5 0,22-2 0,53-7 0,-39 8 0,42-6 0,1-1 0,-1-2 0,-46-2 0,-27 2 0,75 2 0,0 2 0,-28 8 0,32-8 0,0 0 0,0-1 0,-37 3 0,6-7 0,24 0 0,0 0 0,-1 2 0,-42 8 0,45-6 0,0-1 0,0-1 0,-49-2 0,49-2 0,-1 2 0,1 1 0,-45 8 0,35-3 0,-46 3 0,-15 2 0,-18 10 0,-37 6 0,219-25-1365,-49-2-5461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4.04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5212 24575,'0'-673'0,"1"657"0,1 0 0,6-28 0,-4 27 0,-1 0 0,1-20 0,-4 35 0,1-37 0,10-67 0,-7 77 0,1-45 0,-4 49 0,0-1 0,9-39 0,1-12 0,-8 52 0,8-37 0,36-164 0,-38 177 0,-5 28 0,0-1 0,0-32 0,-6-49 0,4-88 0,18 84 0,-18 88 0,1 0 0,1 1 0,8-25 0,-6 25 0,-2 1 0,0-1 0,0 0 0,0-21 0,-2 16 0,9-42 0,-4 27 0,15-66 0,10-30 0,-3 15 0,-24 99 0,1 0 0,16-36 0,-13 35 0,-1 0 0,7-29 0,30-139 0,-34 146 0,17-82 0,-22 94 0,2 0 0,23-54 0,-21 56 0,54-118 0,-21 67 0,46-106 0,-59 143 0,-22 32 0,0 0 0,-1 0 0,6-14 0,-2 2 0,1 0 0,1 1 0,1 0 0,1 1 0,0 0 0,37-35 0,-40 43 0,0-1 0,13-20 0,18-20 0,19-29 0,-58 78 0,0 0 0,-1 0 0,0-1 0,0 0 0,0 0 0,0 0 0,1-8 0,-2 8 0,0 0 0,1 1 0,-1-1 0,1 0 0,0 1 0,0 0 0,8-10 0,19-17 0,2 2 0,69-52 0,14-6 0,-68 50 0,-37 29 0,0 0 0,0 1 0,1 1 0,0 0 0,22-11 0,6 0 0,-1-1 0,41-27 0,-71 41 0,0 2 0,1-1 0,-1 1 0,1 0 0,-1 1 0,18-3 0,-15 3 0,0 0 0,-1-1 0,1 0 0,10-5 0,-7 2 0,1 1 0,0 0 0,27-4 0,-29 6 0,0 1 0,0-2 0,0 0 0,0 0 0,21-12 0,-9 3 0,1 1 0,1 2 0,34-10 0,5-2 0,-30 10 0,1 1 0,0 2 0,0 1 0,1 2 0,0 2 0,62 0 0,-79 5 0,1-2 0,0 0 0,-1-1 0,28-7 0,-17 3 0,0 2 0,0 1 0,1 2 0,46 4 0,-2-1 0,19-4 0,101 5 0,-140 7 0,-42-6 0,0-1 0,24 1 0,-26-4 0,-1 0 0,1 1 0,-1 0 0,1 1 0,-1 0 0,0 1 0,0 0 0,0 1 0,0 0 0,22 13 0,17 10 0,1-3 0,66 23 0,-29-14 0,92 50 0,-152-71 0,1-1 0,0-1 0,49 8 0,-46-11 0,0 1 0,59 24 0,-81-26 0,-1 0 0,0 1 0,-1 0 0,0 0 0,0 1 0,9 10 0,33 27 0,-40-36 0,0 1 0,0 0 0,-1 0 0,-1 1 0,0 0 0,9 15 0,1-1 0,2 3 0,-8-13 0,-1 2 0,0 0 0,-1 0 0,17 37 0,-22-37 0,-1 0 0,0 1 0,-1 0 0,-1 0 0,-1 0 0,0 0 0,-2 27 0,0 4-98,1-22-155,-1 1-1,-2 0 1,0-1-1,-8 32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6.1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24575,'18'0'0,"0"2"0,0 0 0,0 1 0,0 0 0,34 13 0,79 43 0,-77-33 0,-51-24 2,-1-1 0,1 0-1,0 0 1,0 0 0,0 0-1,1 0 1,-1 0 0,0-1-1,0 0 1,0 0-1,0 1 1,1-2 0,-1 1-1,0 0 1,0-1 0,0 1-1,0-1 1,0 0 0,0 0-1,4-2 1,1-2-29,-1 0 0,0 0 1,-1-1-1,1 0 0,10-12 0,14-14-1212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2.7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4268 24575,'45'2'0,"-31"-1"0,0 0 0,1-1 0,-1 0 0,0-1 0,0-1 0,1 0 0,-1-1 0,25-9 0,-24 6 0,1 1 0,0 1 0,-1 0 0,1 1 0,1 1 0,-1 1 0,0 0 0,0 1 0,18 1 0,54-2 0,-31-9 0,-42 6 0,-1 1 0,26-2 0,-16 5 0,0-2 0,41-8 0,73-11 0,-24 0 0,-26 9 0,-17 3 0,-33 4 0,0 2 0,42 2 0,-43 1 0,0-2 0,49-7 0,-5 0 0,-56 7 0,45-9 0,-7-1 0,95-6 0,-130 14 0,48-12 0,-55 10 0,1 1 0,1 1 0,38-3 0,318 9 0,-356-4 0,0 0 0,0-2 0,35-10 0,-34 8 0,0 1 0,0 1 0,29-2 0,12 6 0,-36 1 0,-1-1 0,1-1 0,-1-2 0,32-6 0,23-5 0,-28 6 0,80-13 0,-98 15 0,1 2 0,-1 2 0,72 4 0,-23 0 0,23 0 0,118-4 0,-184-4 0,55-14 0,-30 5 0,17-5 0,19-4 0,84-16 0,-151 33 0,-15 2 0,0 1 0,45-2 0,-33 3 0,0-1 0,0-1 0,33-10 0,-5 2 0,43-11 0,-81 19 0,36-12 0,4-1 0,-46 13 0,0-1 0,28-12 0,-33 11 0,1 1 0,0 1 0,1 0 0,-1 1 0,21-3 0,-23 6 0,-1-2 0,0 1 0,-1-2 0,19-7 0,-18 6 0,-1 1 0,1 1 0,-1 0 0,1 0 0,12-1 0,-8 2 0,0-1 0,-1-1 0,1 0 0,27-13 0,-25 10 0,-1 1 0,1 0 0,24-4 0,-28 7 0,1-1 0,-1 0 0,0 0 0,0-2 0,0 0 0,-1 0 0,0-1 0,0 0 0,-1-1 0,1-1 0,13-14 0,-2 3 0,98-82 0,-86 75 0,-2-2 0,43-48 0,-55 55 0,-7 6 0,-2 0 0,20-31 0,-22 29 0,1 1 0,26-29 0,-23 30 0,-1 0 0,0-1 0,-1 0 0,-1-1 0,14-32 0,-18 30 0,-1 1 0,4-22 0,-7 26 0,1 0 0,0 0 0,1 0 0,1 1 0,7-15 0,-1 6 0,-1-2 0,-2 1 0,9-31 0,-8 22 0,15-32 0,-5 13 0,-3-1 0,-2 0 0,10-64 0,-10 47 0,-9 45 0,1-1 0,13-33 0,-13 40 0,-1 0 0,-2 0 0,3-21 0,-1 8 0,15-115 0,-16 108 0,-1 0 0,-1 0 0,-6-66 0,1 20 0,2-272 0,-2 341 0,0-1 0,-1 1 0,-1-1 0,-1 1 0,0 0 0,-1 0 0,-1 1 0,-10-18 0,-9-22 0,2 3 0,-3 0 0,-41-58 0,-62-72 0,97 137 0,11 18 0,-1 2 0,-1 1 0,-1 1 0,-39-27 0,44 34 0,-20-25 0,33 33 0,0-1 0,0 2 0,-18-15 0,-146-101-1365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- o  "ffd8ff.*ffd9"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install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$((16#f5e))</a:t>
            </a:r>
          </a:p>
          <a:p>
            <a:r>
              <a:rPr lang="en-US" dirty="0"/>
              <a:t>echo $((16#15b93))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2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4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4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7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tune2fs -l /dev/sda1 | grep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https://www.print-driver.com/stories/huffman-coding-jpeg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' | tr -s '[:</a:t>
            </a:r>
            <a:r>
              <a:rPr lang="en-GB" dirty="0" err="1"/>
              <a:t>alnum</a:t>
            </a:r>
            <a:r>
              <a:rPr lang="en-GB" dirty="0"/>
              <a:t>:]' '*’ 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'*’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6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is a public university in Baltimore, Maryland.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Red_x.sv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.png"/><Relationship Id="rId7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3.xml"/><Relationship Id="rId10" Type="http://schemas.openxmlformats.org/officeDocument/2006/relationships/image" Target="../media/image180.png"/><Relationship Id="rId4" Type="http://schemas.openxmlformats.org/officeDocument/2006/relationships/hyperlink" Target="https://wiki.sleuthkit.org/index.php?title=Istat" TargetMode="External"/><Relationship Id="rId9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customXml" Target="../ink/ink11.xml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53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2" Type="http://schemas.openxmlformats.org/officeDocument/2006/relationships/image" Target="../media/image9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11" Type="http://schemas.openxmlformats.org/officeDocument/2006/relationships/customXml" Target="../ink/ink10.xml"/><Relationship Id="rId24" Type="http://schemas.openxmlformats.org/officeDocument/2006/relationships/image" Target="../media/image59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61.png"/><Relationship Id="rId10" Type="http://schemas.openxmlformats.org/officeDocument/2006/relationships/image" Target="../media/image520.png"/><Relationship Id="rId19" Type="http://schemas.openxmlformats.org/officeDocument/2006/relationships/customXml" Target="../ink/ink14.xml"/><Relationship Id="rId4" Type="http://schemas.openxmlformats.org/officeDocument/2006/relationships/image" Target="../media/image490.png"/><Relationship Id="rId9" Type="http://schemas.openxmlformats.org/officeDocument/2006/relationships/customXml" Target="../ink/ink9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Relationship Id="rId27" Type="http://schemas.openxmlformats.org/officeDocument/2006/relationships/customXml" Target="../ink/ink18.xml"/><Relationship Id="rId30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 a book without an index card</a:t>
            </a:r>
          </a:p>
        </p:txBody>
      </p:sp>
      <p:pic>
        <p:nvPicPr>
          <p:cNvPr id="1026" name="Picture 2" descr="Books, Shelving, Library, Reading, Culture, Light">
            <a:extLst>
              <a:ext uri="{FF2B5EF4-FFF2-40B4-BE49-F238E27FC236}">
                <a16:creationId xmlns:a16="http://schemas.microsoft.com/office/drawing/2014/main" id="{16E114FA-D2A1-4684-8889-0A093DF9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76" y="4332224"/>
            <a:ext cx="3788664" cy="252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9A50A-43A8-452B-8A12-6C41759A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21" t="20777" r="20959"/>
          <a:stretch/>
        </p:blipFill>
        <p:spPr>
          <a:xfrm>
            <a:off x="2220917" y="5025643"/>
            <a:ext cx="2137723" cy="129591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E6005-B72C-492F-9FDA-C5BDBFE4E775}"/>
              </a:ext>
            </a:extLst>
          </p:cNvPr>
          <p:cNvSpPr/>
          <p:nvPr/>
        </p:nvSpPr>
        <p:spPr>
          <a:xfrm>
            <a:off x="5013960" y="5673600"/>
            <a:ext cx="769620" cy="197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2CB90F8B-4B31-4220-A784-26270D3C4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41976" y="5516499"/>
            <a:ext cx="512064" cy="512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4DD15F-ABED-0C8A-B71C-EEF2DFE366F3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File Content </a:t>
            </a:r>
            <a:r>
              <a:rPr lang="en-US" dirty="0"/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3140584" y="2780164"/>
            <a:ext cx="2529840" cy="13575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3140584" y="4146326"/>
            <a:ext cx="1691640" cy="7162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4832224" y="4137754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5901728" y="2229014"/>
            <a:ext cx="548640" cy="2598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815078" y="442732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28877-A896-487A-AD50-B803CB49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78" y="0"/>
            <a:ext cx="3823822" cy="24870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CC82AA-8EAE-48F3-8455-7C5F5082B44E}"/>
              </a:ext>
            </a:extLst>
          </p:cNvPr>
          <p:cNvCxnSpPr>
            <a:cxnSpLocks/>
          </p:cNvCxnSpPr>
          <p:nvPr/>
        </p:nvCxnSpPr>
        <p:spPr>
          <a:xfrm flipV="1">
            <a:off x="8368178" y="2487003"/>
            <a:ext cx="799853" cy="65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852090-5CDC-4A91-BBB9-F48909701C10}"/>
              </a:ext>
            </a:extLst>
          </p:cNvPr>
          <p:cNvSpPr txBox="1"/>
          <p:nvPr/>
        </p:nvSpPr>
        <p:spPr>
          <a:xfrm>
            <a:off x="9168031" y="3146995"/>
            <a:ext cx="2761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easy-to-read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29F4FB-B129-4284-AF01-8B66E0DC3FD3}"/>
              </a:ext>
            </a:extLst>
          </p:cNvPr>
          <p:cNvSpPr/>
          <p:nvPr/>
        </p:nvSpPr>
        <p:spPr>
          <a:xfrm>
            <a:off x="3978784" y="2255614"/>
            <a:ext cx="1691640" cy="515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 content 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38E25D-316E-49D9-B33C-ACCE24FDE05C}"/>
              </a:ext>
            </a:extLst>
          </p:cNvPr>
          <p:cNvSpPr/>
          <p:nvPr/>
        </p:nvSpPr>
        <p:spPr>
          <a:xfrm>
            <a:off x="3140584" y="2255614"/>
            <a:ext cx="838200" cy="5159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signature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B69FB6-FE65-44ED-B5E2-BC5B6348BC01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6450368" y="3495368"/>
            <a:ext cx="739471" cy="3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75E27-A026-4D29-A0B9-113549B2692F}"/>
              </a:ext>
            </a:extLst>
          </p:cNvPr>
          <p:cNvSpPr txBox="1"/>
          <p:nvPr/>
        </p:nvSpPr>
        <p:spPr>
          <a:xfrm>
            <a:off x="6338844" y="2816999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EE09B-D757-6706-1F8E-4D2D7603DD1D}"/>
              </a:ext>
            </a:extLst>
          </p:cNvPr>
          <p:cNvSpPr txBox="1"/>
          <p:nvPr/>
        </p:nvSpPr>
        <p:spPr>
          <a:xfrm>
            <a:off x="244349" y="2480914"/>
            <a:ext cx="30124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referred to as a magic number,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 constant numerical/text 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used to identify a file format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1E9750-B5E5-B214-A150-94E2488C2380}"/>
                  </a:ext>
                </a:extLst>
              </p14:cNvPr>
              <p14:cNvContentPartPr/>
              <p14:nvPr/>
            </p14:nvContentPartPr>
            <p14:xfrm>
              <a:off x="189840" y="2262960"/>
              <a:ext cx="2775960" cy="116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1E9750-B5E5-B214-A150-94E2488C23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200" y="2244960"/>
                <a:ext cx="2811600" cy="12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180309-0DDD-9247-4AF6-3B567AEB6291}"/>
              </a:ext>
            </a:extLst>
          </p:cNvPr>
          <p:cNvGrpSpPr/>
          <p:nvPr/>
        </p:nvGrpSpPr>
        <p:grpSpPr>
          <a:xfrm>
            <a:off x="2856720" y="1957680"/>
            <a:ext cx="739800" cy="381600"/>
            <a:chOff x="2856720" y="1957680"/>
            <a:chExt cx="7398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4ADC09-89C3-341B-2426-837E3158F087}"/>
                    </a:ext>
                  </a:extLst>
                </p14:cNvPr>
                <p14:cNvContentPartPr/>
                <p14:nvPr/>
              </p14:nvContentPartPr>
              <p14:xfrm>
                <a:off x="2856720" y="1957680"/>
                <a:ext cx="599760" cy="38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4ADC09-89C3-341B-2426-837E3158F0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38720" y="1940040"/>
                  <a:ext cx="6354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0960C6-98F9-8912-E020-807FE102AA98}"/>
                    </a:ext>
                  </a:extLst>
                </p14:cNvPr>
                <p14:cNvContentPartPr/>
                <p14:nvPr/>
              </p14:nvContentPartPr>
              <p14:xfrm>
                <a:off x="3306720" y="2091600"/>
                <a:ext cx="289800" cy="17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0960C6-98F9-8912-E020-807FE102AA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8720" y="2073960"/>
                  <a:ext cx="325440" cy="207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24D86767-0006-B632-BCD8-9AA0871D9659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618267F8-11A3-4158-6366-6C3376E6FF83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273944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270483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A79A2-F5B9-4BEB-9E88-456708B676CC}"/>
              </a:ext>
            </a:extLst>
          </p:cNvPr>
          <p:cNvSpPr txBox="1"/>
          <p:nvPr/>
        </p:nvSpPr>
        <p:spPr>
          <a:xfrm>
            <a:off x="666166" y="159603"/>
            <a:ext cx="2613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An example of image file content internal structure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C0045-A53A-1CAE-7935-3FB39BDE4D21}"/>
              </a:ext>
            </a:extLst>
          </p:cNvPr>
          <p:cNvSpPr txBox="1"/>
          <p:nvPr/>
        </p:nvSpPr>
        <p:spPr>
          <a:xfrm>
            <a:off x="2739442" y="2380463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points to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70FB2-94DC-2EB2-661D-0031F0C06F4E}"/>
              </a:ext>
            </a:extLst>
          </p:cNvPr>
          <p:cNvSpPr txBox="1"/>
          <p:nvPr/>
        </p:nvSpPr>
        <p:spPr>
          <a:xfrm>
            <a:off x="2704834" y="443862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points to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DCB2D-B85B-E700-3C4D-D19F2CB3DD7E}"/>
              </a:ext>
            </a:extLst>
          </p:cNvPr>
          <p:cNvSpPr txBox="1"/>
          <p:nvPr/>
        </p:nvSpPr>
        <p:spPr>
          <a:xfrm>
            <a:off x="11566524" y="6366190"/>
            <a:ext cx="625475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45FB72D-3FCB-4D45-9179-5E17C5428415}"/>
              </a:ext>
            </a:extLst>
          </p:cNvPr>
          <p:cNvSpPr txBox="1"/>
          <p:nvPr/>
        </p:nvSpPr>
        <p:spPr>
          <a:xfrm>
            <a:off x="0" y="6366190"/>
            <a:ext cx="3809415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26E-0951-49E7-BB97-B66945ED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content- </a:t>
            </a:r>
            <a:r>
              <a:rPr lang="en-GB" dirty="0"/>
              <a:t>Huffman Coding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4830-6476-4C11-B2A2-0BA6C11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JPEG Image Compression</a:t>
            </a:r>
          </a:p>
          <a:p>
            <a:r>
              <a:rPr lang="en-GB" dirty="0"/>
              <a:t>Invented by David Huffman</a:t>
            </a:r>
          </a:p>
          <a:p>
            <a:pPr lvl="1"/>
            <a:r>
              <a:rPr lang="en-GB" dirty="0"/>
              <a:t>a graduate student at MIT in 1952</a:t>
            </a:r>
          </a:p>
          <a:p>
            <a:pPr lvl="1"/>
            <a:r>
              <a:rPr lang="en-GB" dirty="0"/>
              <a:t>as part of his course work. </a:t>
            </a:r>
          </a:p>
          <a:p>
            <a:r>
              <a:rPr lang="en-GB" dirty="0"/>
              <a:t>Huffman coding can be used to compress all sorts of data. </a:t>
            </a:r>
          </a:p>
          <a:p>
            <a:pPr lvl="1"/>
            <a:r>
              <a:rPr lang="en-GB" dirty="0"/>
              <a:t>It is an entropy-based algorithm that relies on an analysis of the frequency of symbols in an array.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7E96A-25BF-3430-1BE2-B0E51FE17837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71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-square-01">
            <a:extLst>
              <a:ext uri="{FF2B5EF4-FFF2-40B4-BE49-F238E27FC236}">
                <a16:creationId xmlns:a16="http://schemas.microsoft.com/office/drawing/2014/main" id="{BB78585F-EE97-4A78-987A-C68CCD3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7" y="620823"/>
            <a:ext cx="1798886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0741D-5F2B-4E5A-A513-BD5C0B3B47B2}"/>
              </a:ext>
            </a:extLst>
          </p:cNvPr>
          <p:cNvSpPr txBox="1"/>
          <p:nvPr/>
        </p:nvSpPr>
        <p:spPr>
          <a:xfrm>
            <a:off x="6028185" y="631576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pixel requires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 bits = 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baseline="30000" dirty="0"/>
              <a:t> </a:t>
            </a:r>
            <a:r>
              <a:rPr lang="en-US" b="1" dirty="0"/>
              <a:t>(row)+2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/>
              <a:t> (col)+2</a:t>
            </a:r>
            <a:r>
              <a:rPr lang="en-US" b="1" baseline="30000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</a:t>
            </a:r>
          </a:p>
          <a:p>
            <a:pPr lvl="1"/>
            <a:r>
              <a:rPr lang="en-US" dirty="0"/>
              <a:t>(000)(100)(11111111)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Total: [</a:t>
            </a:r>
            <a:r>
              <a:rPr lang="en-US" b="1" dirty="0">
                <a:solidFill>
                  <a:srgbClr val="FF0000"/>
                </a:solidFill>
              </a:rPr>
              <a:t>6 </a:t>
            </a:r>
            <a:r>
              <a:rPr lang="en-US" b="1" dirty="0"/>
              <a:t>(position) +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 ]*25=250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994997-17C5-4CB6-A33D-31DB059BF7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09800" y="843081"/>
            <a:ext cx="818385" cy="25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lor-line-01">
            <a:extLst>
              <a:ext uri="{FF2B5EF4-FFF2-40B4-BE49-F238E27FC236}">
                <a16:creationId xmlns:a16="http://schemas.microsoft.com/office/drawing/2014/main" id="{B1402130-C75D-4E21-8B05-CE509AD3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7" y="3031055"/>
            <a:ext cx="1798886" cy="6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C4C89-114B-466A-B580-7DF9FD148CA8}"/>
              </a:ext>
            </a:extLst>
          </p:cNvPr>
          <p:cNvSpPr txBox="1"/>
          <p:nvPr/>
        </p:nvSpPr>
        <p:spPr>
          <a:xfrm>
            <a:off x="3553965" y="2929890"/>
            <a:ext cx="268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sort the </a:t>
            </a:r>
            <a:r>
              <a:rPr lang="en-GB" dirty="0" err="1"/>
              <a:t>colors</a:t>
            </a:r>
            <a:r>
              <a:rPr lang="en-GB" dirty="0"/>
              <a:t> in order of decreasing frequency.</a:t>
            </a:r>
            <a:endParaRPr lang="en-US" dirty="0"/>
          </a:p>
        </p:txBody>
      </p:sp>
      <p:pic>
        <p:nvPicPr>
          <p:cNvPr id="1030" name="Picture 6" descr="color-sceem-01">
            <a:extLst>
              <a:ext uri="{FF2B5EF4-FFF2-40B4-BE49-F238E27FC236}">
                <a16:creationId xmlns:a16="http://schemas.microsoft.com/office/drawing/2014/main" id="{1F21468B-32A6-4D0F-9F39-AE9CA39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1" y="4178460"/>
            <a:ext cx="1842701" cy="1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177EFD-87F9-4734-8F32-6394859D8552}"/>
              </a:ext>
            </a:extLst>
          </p:cNvPr>
          <p:cNvSpPr txBox="1"/>
          <p:nvPr/>
        </p:nvSpPr>
        <p:spPr>
          <a:xfrm>
            <a:off x="3535680" y="4251111"/>
            <a:ext cx="256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colors</a:t>
            </a:r>
            <a:r>
              <a:rPr lang="en-GB" dirty="0"/>
              <a:t> farthest from the root are the least frequent.</a:t>
            </a:r>
            <a:endParaRPr lang="en-US" dirty="0"/>
          </a:p>
        </p:txBody>
      </p:sp>
      <p:pic>
        <p:nvPicPr>
          <p:cNvPr id="1032" name="Picture 8" descr="color-column-01">
            <a:extLst>
              <a:ext uri="{FF2B5EF4-FFF2-40B4-BE49-F238E27FC236}">
                <a16:creationId xmlns:a16="http://schemas.microsoft.com/office/drawing/2014/main" id="{101F67DC-A79A-4029-BD22-0394B43A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0" y="2929890"/>
            <a:ext cx="1852383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5886C-C336-4AD0-8F42-FE2F14C9B8FD}"/>
              </a:ext>
            </a:extLst>
          </p:cNvPr>
          <p:cNvSpPr txBox="1"/>
          <p:nvPr/>
        </p:nvSpPr>
        <p:spPr>
          <a:xfrm>
            <a:off x="9621725" y="2929890"/>
            <a:ext cx="164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from root to each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4BB0-7EEA-4D2B-A95B-93F5EFCF031A}"/>
              </a:ext>
            </a:extLst>
          </p:cNvPr>
          <p:cNvSpPr txBox="1"/>
          <p:nvPr/>
        </p:nvSpPr>
        <p:spPr>
          <a:xfrm>
            <a:off x="7086600" y="4926944"/>
            <a:ext cx="3884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bits </a:t>
            </a:r>
            <a:r>
              <a:rPr lang="en-US" dirty="0"/>
              <a:t>required after compression: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 x 6 (position)+ 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x 1 + 6 x 2 + 3 x 3 + 2 x 3 (color)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 150+41 =191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3E32-4A5B-417E-9FCF-5B9B41E0DAC8}"/>
              </a:ext>
            </a:extLst>
          </p:cNvPr>
          <p:cNvCxnSpPr/>
          <p:nvPr/>
        </p:nvCxnSpPr>
        <p:spPr>
          <a:xfrm>
            <a:off x="480060" y="2705100"/>
            <a:ext cx="10957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60CEE-0556-4CBF-B866-1156A1B4EECD}"/>
              </a:ext>
            </a:extLst>
          </p:cNvPr>
          <p:cNvSpPr txBox="1"/>
          <p:nvPr/>
        </p:nvSpPr>
        <p:spPr>
          <a:xfrm>
            <a:off x="762000" y="1424940"/>
            <a:ext cx="2048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compression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D2BBC-AECC-4769-99C7-82EC70BEE72D}"/>
              </a:ext>
            </a:extLst>
          </p:cNvPr>
          <p:cNvSpPr txBox="1"/>
          <p:nvPr/>
        </p:nvSpPr>
        <p:spPr>
          <a:xfrm>
            <a:off x="2223875" y="6140887"/>
            <a:ext cx="217046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Compression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5B246A-9488-40B5-B22B-0FAB1E6734BF}"/>
              </a:ext>
            </a:extLst>
          </p:cNvPr>
          <p:cNvCxnSpPr>
            <a:cxnSpLocks/>
          </p:cNvCxnSpPr>
          <p:nvPr/>
        </p:nvCxnSpPr>
        <p:spPr>
          <a:xfrm>
            <a:off x="6758940" y="2842260"/>
            <a:ext cx="0" cy="3573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5A29DD-CC1A-4678-97ED-865FBC2486E3}"/>
              </a:ext>
            </a:extLst>
          </p:cNvPr>
          <p:cNvSpPr txBox="1"/>
          <p:nvPr/>
        </p:nvSpPr>
        <p:spPr>
          <a:xfrm>
            <a:off x="7797659" y="6211610"/>
            <a:ext cx="19312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After Compression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6B2C646D-4EE3-69C5-80BC-B9C4FCBA63BB}"/>
              </a:ext>
            </a:extLst>
          </p:cNvPr>
          <p:cNvSpPr txBox="1"/>
          <p:nvPr/>
        </p:nvSpPr>
        <p:spPr>
          <a:xfrm>
            <a:off x="0" y="6490448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74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File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BBCE0-6ED7-4F6B-F6E2-523CCC7659B3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 </a:t>
            </a:r>
            <a:r>
              <a:rPr lang="en-US" i="1" dirty="0">
                <a:solidFill>
                  <a:srgbClr val="FF0000"/>
                </a:solidFill>
              </a:rPr>
              <a:t>cli</a:t>
            </a:r>
            <a:r>
              <a:rPr lang="en-US" dirty="0"/>
              <a:t> version of             + binary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  <p:pic>
        <p:nvPicPr>
          <p:cNvPr id="2050" name="Picture 2" descr="Notepad for Android - Apps on Google Play">
            <a:extLst>
              <a:ext uri="{FF2B5EF4-FFF2-40B4-BE49-F238E27FC236}">
                <a16:creationId xmlns:a16="http://schemas.microsoft.com/office/drawing/2014/main" id="{9DCF2727-A0A8-3629-7AC9-53CD6F08F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9" y="457835"/>
            <a:ext cx="1140142" cy="114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8B75EFD-E495-FC90-5B66-6F66CC500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21453"/>
              </p:ext>
            </p:extLst>
          </p:nvPr>
        </p:nvGraphicFramePr>
        <p:xfrm>
          <a:off x="9769232" y="3429000"/>
          <a:ext cx="102772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574">
                  <a:extLst>
                    <a:ext uri="{9D8B030D-6E8A-4147-A177-3AD203B41FA5}">
                      <a16:colId xmlns:a16="http://schemas.microsoft.com/office/drawing/2014/main" val="713212127"/>
                    </a:ext>
                  </a:extLst>
                </a:gridCol>
                <a:gridCol w="342574">
                  <a:extLst>
                    <a:ext uri="{9D8B030D-6E8A-4147-A177-3AD203B41FA5}">
                      <a16:colId xmlns:a16="http://schemas.microsoft.com/office/drawing/2014/main" val="3577531019"/>
                    </a:ext>
                  </a:extLst>
                </a:gridCol>
                <a:gridCol w="342574">
                  <a:extLst>
                    <a:ext uri="{9D8B030D-6E8A-4147-A177-3AD203B41FA5}">
                      <a16:colId xmlns:a16="http://schemas.microsoft.com/office/drawing/2014/main" val="3906574810"/>
                    </a:ext>
                  </a:extLst>
                </a:gridCol>
              </a:tblGrid>
              <a:tr h="2132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136437"/>
                  </a:ext>
                </a:extLst>
              </a:tr>
              <a:tr h="2132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42952"/>
                  </a:ext>
                </a:extLst>
              </a:tr>
              <a:tr h="2132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584060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6588CC29-DB66-1B98-832C-559D88C6B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696052"/>
              </p:ext>
            </p:extLst>
          </p:nvPr>
        </p:nvGraphicFramePr>
        <p:xfrm>
          <a:off x="9839460" y="5516749"/>
          <a:ext cx="8872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33">
                  <a:extLst>
                    <a:ext uri="{9D8B030D-6E8A-4147-A177-3AD203B41FA5}">
                      <a16:colId xmlns:a16="http://schemas.microsoft.com/office/drawing/2014/main" val="259797946"/>
                    </a:ext>
                  </a:extLst>
                </a:gridCol>
                <a:gridCol w="443633">
                  <a:extLst>
                    <a:ext uri="{9D8B030D-6E8A-4147-A177-3AD203B41FA5}">
                      <a16:colId xmlns:a16="http://schemas.microsoft.com/office/drawing/2014/main" val="1947139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295542"/>
                  </a:ext>
                </a:extLst>
              </a:tr>
            </a:tbl>
          </a:graphicData>
        </a:graphic>
      </p:graphicFrame>
      <p:sp>
        <p:nvSpPr>
          <p:cNvPr id="8" name="Arrow: Up-Down 7">
            <a:extLst>
              <a:ext uri="{FF2B5EF4-FFF2-40B4-BE49-F238E27FC236}">
                <a16:creationId xmlns:a16="http://schemas.microsoft.com/office/drawing/2014/main" id="{A9530871-3E43-17D5-C593-BE190C5441C3}"/>
              </a:ext>
            </a:extLst>
          </p:cNvPr>
          <p:cNvSpPr/>
          <p:nvPr/>
        </p:nvSpPr>
        <p:spPr>
          <a:xfrm>
            <a:off x="10163908" y="4790049"/>
            <a:ext cx="182880" cy="51347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7F6B9-BFEB-FC72-B6AA-E1C73DC895A7}"/>
              </a:ext>
            </a:extLst>
          </p:cNvPr>
          <p:cNvSpPr txBox="1"/>
          <p:nvPr/>
        </p:nvSpPr>
        <p:spPr>
          <a:xfrm>
            <a:off x="10346788" y="488075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CRB" panose="020B0609020202020204" pitchFamily="49" charset="0"/>
              </a:rPr>
              <a:t>xxd</a:t>
            </a:r>
            <a:endParaRPr lang="en-US" dirty="0">
              <a:latin typeface="OCRB" panose="020B0609020202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8D7C6-8C16-58E5-0EC2-50F5B46E1128}"/>
              </a:ext>
            </a:extLst>
          </p:cNvPr>
          <p:cNvSpPr txBox="1"/>
          <p:nvPr/>
        </p:nvSpPr>
        <p:spPr>
          <a:xfrm>
            <a:off x="9973994" y="310896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1E595-B8ED-825B-168C-E8335D0B0103}"/>
              </a:ext>
            </a:extLst>
          </p:cNvPr>
          <p:cNvSpPr txBox="1"/>
          <p:nvPr/>
        </p:nvSpPr>
        <p:spPr>
          <a:xfrm>
            <a:off x="9786506" y="5969585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 dump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C306A82-D614-043A-0D51-D9504143D7D2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920D97-4BA1-4BB6-BADE-EB2EBB8DCEEE}"/>
              </a:ext>
            </a:extLst>
          </p:cNvPr>
          <p:cNvSpPr txBox="1"/>
          <p:nvPr/>
        </p:nvSpPr>
        <p:spPr>
          <a:xfrm>
            <a:off x="5829301" y="591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5AC93AAD-B2BA-C375-3565-8EFBAC0EEC41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A8EA7B8-AAAD-1EEE-DFAC-4B7EF1FF1EDA}"/>
              </a:ext>
            </a:extLst>
          </p:cNvPr>
          <p:cNvSpPr txBox="1"/>
          <p:nvPr/>
        </p:nvSpPr>
        <p:spPr>
          <a:xfrm>
            <a:off x="11022496" y="6366190"/>
            <a:ext cx="1169504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F3273EF-031F-DB62-BC36-B2D227D1F4BF}"/>
              </a:ext>
            </a:extLst>
          </p:cNvPr>
          <p:cNvSpPr txBox="1"/>
          <p:nvPr/>
        </p:nvSpPr>
        <p:spPr>
          <a:xfrm>
            <a:off x="0" y="6366190"/>
            <a:ext cx="8382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Show hex from a start address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0FD63BDB-EF1C-2AE4-9AA0-99E30DB1427C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retrieve a file’s content? (review)</a:t>
            </a:r>
          </a:p>
          <a:p>
            <a:r>
              <a:rPr lang="en-US" dirty="0"/>
              <a:t>File content structure overview (review)</a:t>
            </a:r>
          </a:p>
          <a:p>
            <a:r>
              <a:rPr lang="en-US" dirty="0"/>
              <a:t>Exam file content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US" dirty="0"/>
              <a:t>What is data carving? </a:t>
            </a:r>
          </a:p>
          <a:p>
            <a:r>
              <a:rPr lang="en-GB" dirty="0"/>
              <a:t>Scenario 1: carving embedded files</a:t>
            </a:r>
          </a:p>
          <a:p>
            <a:pPr lvl="1"/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r>
              <a:rPr lang="en-GB" dirty="0"/>
              <a:t>Scenario 2: carving deleted files</a:t>
            </a:r>
            <a:endParaRPr lang="en-US" dirty="0"/>
          </a:p>
          <a:p>
            <a:pPr lvl="1"/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89ACF-61AA-FFE3-BA25-B4399FF8123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25"/>
          <a:stretch/>
        </p:blipFill>
        <p:spPr>
          <a:xfrm>
            <a:off x="838200" y="2199640"/>
            <a:ext cx="8930120" cy="36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830308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891719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761660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for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 (show it in next slide)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2084826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4065932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3">
            <a:extLst>
              <a:ext uri="{FF2B5EF4-FFF2-40B4-BE49-F238E27FC236}">
                <a16:creationId xmlns:a16="http://schemas.microsoft.com/office/drawing/2014/main" id="{8463287B-BC00-FFD2-027E-3D47395E5E14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74"/>
          <a:stretch/>
        </p:blipFill>
        <p:spPr>
          <a:xfrm>
            <a:off x="917477" y="1027774"/>
            <a:ext cx="9828697" cy="1027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7" y="2654745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917477" y="658442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917477" y="2285413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3B6C3-C9D6-4B1F-A928-735A0A748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58" b="28425"/>
          <a:stretch/>
        </p:blipFill>
        <p:spPr>
          <a:xfrm>
            <a:off x="917477" y="4167274"/>
            <a:ext cx="8930120" cy="1874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120024-855F-4DB9-976E-018336275B41}"/>
              </a:ext>
            </a:extLst>
          </p:cNvPr>
          <p:cNvSpPr txBox="1"/>
          <p:nvPr/>
        </p:nvSpPr>
        <p:spPr>
          <a:xfrm>
            <a:off x="979377" y="3797942"/>
            <a:ext cx="547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search hex numbers between 2 lines? e.g., </a:t>
            </a:r>
            <a:r>
              <a:rPr lang="en-US" dirty="0">
                <a:solidFill>
                  <a:srgbClr val="FF0000"/>
                </a:solidFill>
              </a:rPr>
              <a:t>0105?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D2EB2-2C51-460F-864B-9095227DCA1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090440" y="4082369"/>
            <a:ext cx="4905728" cy="1577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10F0DF-5577-49DF-85A6-DD29A8AB1A6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96167" y="4082369"/>
            <a:ext cx="1818761" cy="135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1E5D2-A52C-4A9A-BB00-4A0D76E1EDC2}"/>
              </a:ext>
            </a:extLst>
          </p:cNvPr>
          <p:cNvSpPr/>
          <p:nvPr/>
        </p:nvSpPr>
        <p:spPr>
          <a:xfrm>
            <a:off x="7703865" y="5438504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09295-42E7-4E08-8835-A99EE7F3BB07}"/>
              </a:ext>
            </a:extLst>
          </p:cNvPr>
          <p:cNvSpPr/>
          <p:nvPr/>
        </p:nvSpPr>
        <p:spPr>
          <a:xfrm>
            <a:off x="979377" y="5659551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B37D8198-E2FF-08D3-FDB0-59091FF9E3CF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84A98-2573-4F06-8431-26BE17249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3"/>
          <a:stretch/>
        </p:blipFill>
        <p:spPr>
          <a:xfrm>
            <a:off x="1133620" y="717453"/>
            <a:ext cx="8763759" cy="1547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C5B52-8057-424E-8441-41DBA5A26B11}"/>
              </a:ext>
            </a:extLst>
          </p:cNvPr>
          <p:cNvSpPr txBox="1"/>
          <p:nvPr/>
        </p:nvSpPr>
        <p:spPr>
          <a:xfrm>
            <a:off x="1191112" y="348121"/>
            <a:ext cx="21537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remove newline “\n”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C513A-E107-4B9F-8D6D-F1285CE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12" y="3027521"/>
            <a:ext cx="6875888" cy="344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2E773-B4F4-4B47-ACF7-6246ACF5F830}"/>
              </a:ext>
            </a:extLst>
          </p:cNvPr>
          <p:cNvSpPr txBox="1"/>
          <p:nvPr/>
        </p:nvSpPr>
        <p:spPr>
          <a:xfrm>
            <a:off x="1191112" y="2634231"/>
            <a:ext cx="25509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 command introduction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06EA422-E954-3398-21B2-4E4CC82AD7D4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81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01184-ADB8-4E17-8A8F-7E3B64EC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07" y="1803541"/>
            <a:ext cx="6674932" cy="3670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7D83A-05E0-4CD0-BE3B-F9C4A0B4127F}"/>
              </a:ext>
            </a:extLst>
          </p:cNvPr>
          <p:cNvSpPr txBox="1"/>
          <p:nvPr/>
        </p:nvSpPr>
        <p:spPr>
          <a:xfrm>
            <a:off x="345438" y="1803541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alphabets and numbers and replace them with *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F63BB-A38F-4ED3-A61A-E624D6BD7518}"/>
              </a:ext>
            </a:extLst>
          </p:cNvPr>
          <p:cNvSpPr txBox="1"/>
          <p:nvPr/>
        </p:nvSpPr>
        <p:spPr>
          <a:xfrm>
            <a:off x="345436" y="296698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*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E5D7E-579F-4677-8A0B-916581F47673}"/>
              </a:ext>
            </a:extLst>
          </p:cNvPr>
          <p:cNvSpPr txBox="1"/>
          <p:nvPr/>
        </p:nvSpPr>
        <p:spPr>
          <a:xfrm>
            <a:off x="345436" y="410236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</a:t>
            </a:r>
            <a:r>
              <a:rPr lang="en-GB" dirty="0">
                <a:solidFill>
                  <a:srgbClr val="FF0000"/>
                </a:solidFill>
              </a:rPr>
              <a:t>\n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0BA70C9-7CC9-2ACC-FE04-B5C0EEA75725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51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4BEE0-B33D-4878-BB95-DB455741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" y="1958325"/>
            <a:ext cx="9850580" cy="3599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FFC9E-17E0-497F-AFD2-2385D7D0ADD2}"/>
              </a:ext>
            </a:extLst>
          </p:cNvPr>
          <p:cNvSpPr txBox="1"/>
          <p:nvPr/>
        </p:nvSpPr>
        <p:spPr>
          <a:xfrm>
            <a:off x="878102" y="1588993"/>
            <a:ext cx="96825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 small</a:t>
            </a:r>
            <a:r>
              <a:rPr lang="en-GB" i="1" dirty="0">
                <a:solidFill>
                  <a:srgbClr val="7030A0"/>
                </a:solidFill>
              </a:rPr>
              <a:t> tr </a:t>
            </a:r>
            <a:r>
              <a:rPr lang="en-GB" dirty="0"/>
              <a:t>example: match all non-alphanumerical characters and replace them with a new 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F342-652F-4355-A112-E8F4BECD2083}"/>
              </a:ext>
            </a:extLst>
          </p:cNvPr>
          <p:cNvSpPr txBox="1"/>
          <p:nvPr/>
        </p:nvSpPr>
        <p:spPr>
          <a:xfrm>
            <a:off x="4813965" y="2952809"/>
            <a:ext cx="468698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tasks: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Squeeze repeated characters listed in a set ‘’</a:t>
            </a:r>
          </a:p>
          <a:p>
            <a:pPr marL="342900" indent="-342900">
              <a:buAutoNum type="arabicPeriod"/>
            </a:pPr>
            <a:r>
              <a:rPr lang="en-US" dirty="0"/>
              <a:t>replace squeezed with “\n”  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60872A66-A31D-CAA9-301B-1A86DA598B1B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32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5318-8C5E-4898-B481-E667F34B5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40"/>
          <a:stretch/>
        </p:blipFill>
        <p:spPr>
          <a:xfrm>
            <a:off x="838200" y="2527338"/>
            <a:ext cx="9861135" cy="90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27313-82A6-49F6-ACF6-51B5E9EC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2578"/>
            <a:ext cx="12192000" cy="3025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7C41D-A31A-454A-9244-905096F43830}"/>
              </a:ext>
            </a:extLst>
          </p:cNvPr>
          <p:cNvSpPr txBox="1"/>
          <p:nvPr/>
        </p:nvSpPr>
        <p:spPr>
          <a:xfrm>
            <a:off x="5653790" y="25444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-o</a:t>
            </a:r>
          </a:p>
        </p:txBody>
      </p:sp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a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2D813F0C-3836-7FD1-A063-AB01FB8B1CE6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FB33530-700C-94A5-55AB-1E94AFC3DAB2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name 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50C1E7F9-51C3-7B0E-3919-BE3D12EAA5C3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4" y="0"/>
            <a:ext cx="3671731" cy="6858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73EFABA-15CE-804C-AA7E-775B4DDCC7D8}"/>
              </a:ext>
            </a:extLst>
          </p:cNvPr>
          <p:cNvSpPr txBox="1"/>
          <p:nvPr/>
        </p:nvSpPr>
        <p:spPr>
          <a:xfrm>
            <a:off x="10654748" y="6366190"/>
            <a:ext cx="1537252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E8DA2EE-E62B-3A57-61C0-9763DEFC3E95}"/>
              </a:ext>
            </a:extLst>
          </p:cNvPr>
          <p:cNvSpPr txBox="1"/>
          <p:nvPr/>
        </p:nvSpPr>
        <p:spPr>
          <a:xfrm>
            <a:off x="0" y="6366190"/>
            <a:ext cx="4522304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66BD91-5267-8269-D06E-F6C87DA7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file system retrieve a file’s content?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6644-EA08-6936-1776-9ACCB2A7D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8339DE5-BBBE-91FF-62E8-648DC48A184D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80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43E399A-6C23-9C91-8D0F-4DA646F6F236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5FA43-69DE-B47C-1F7E-5C8FEC7B7299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C0360-60A3-C483-55F0-B08A39B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carving?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5BFD5-F8F3-4727-3622-EA7FB3BB1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52EBD080-6E10-FA6A-B989-9493E2D407BA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645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6D32-95E2-4029-99EC-40328D49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can be wrong!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B2051-A860-4020-8F69-81932DE8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65" y="1948022"/>
            <a:ext cx="8257355" cy="3355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9BD19-44AC-EB32-BE6B-0150314BD496}"/>
              </a:ext>
            </a:extLst>
          </p:cNvPr>
          <p:cNvSpPr txBox="1"/>
          <p:nvPr/>
        </p:nvSpPr>
        <p:spPr>
          <a:xfrm>
            <a:off x="5440669" y="5695404"/>
            <a:ext cx="2607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unallocated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corrupted file header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07FD1D7-94EB-954C-75DB-350D5847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826"/>
              </p:ext>
            </p:extLst>
          </p:nvPr>
        </p:nvGraphicFramePr>
        <p:xfrm>
          <a:off x="8760722" y="4147175"/>
          <a:ext cx="23854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10">
                  <a:extLst>
                    <a:ext uri="{9D8B030D-6E8A-4147-A177-3AD203B41FA5}">
                      <a16:colId xmlns:a16="http://schemas.microsoft.com/office/drawing/2014/main" val="40545654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6035226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598123529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13009279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88677221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36149246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272609932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165214645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074088871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1828758157"/>
                    </a:ext>
                  </a:extLst>
                </a:gridCol>
              </a:tblGrid>
              <a:tr h="122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175009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6485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45900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41777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1147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227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260675-0F6D-AEC3-97E7-BF916FD05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357727"/>
              </p:ext>
            </p:extLst>
          </p:nvPr>
        </p:nvGraphicFramePr>
        <p:xfrm>
          <a:off x="8476526" y="6482022"/>
          <a:ext cx="295384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337">
                  <a:extLst>
                    <a:ext uri="{9D8B030D-6E8A-4147-A177-3AD203B41FA5}">
                      <a16:colId xmlns:a16="http://schemas.microsoft.com/office/drawing/2014/main" val="1300531843"/>
                    </a:ext>
                  </a:extLst>
                </a:gridCol>
                <a:gridCol w="712510">
                  <a:extLst>
                    <a:ext uri="{9D8B030D-6E8A-4147-A177-3AD203B41FA5}">
                      <a16:colId xmlns:a16="http://schemas.microsoft.com/office/drawing/2014/main" val="2628936900"/>
                    </a:ext>
                  </a:extLst>
                </a:gridCol>
                <a:gridCol w="1581995">
                  <a:extLst>
                    <a:ext uri="{9D8B030D-6E8A-4147-A177-3AD203B41FA5}">
                      <a16:colId xmlns:a16="http://schemas.microsoft.com/office/drawing/2014/main" val="3186011200"/>
                    </a:ext>
                  </a:extLst>
                </a:gridCol>
              </a:tblGrid>
              <a:tr h="122098">
                <a:tc>
                  <a:txBody>
                    <a:bodyPr/>
                    <a:lstStyle/>
                    <a:p>
                      <a:r>
                        <a:rPr lang="en-US" dirty="0"/>
                        <a:t>File1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Deleted file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882215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243AB10B-709F-1028-5756-45E1764F4353}"/>
              </a:ext>
            </a:extLst>
          </p:cNvPr>
          <p:cNvGrpSpPr/>
          <p:nvPr/>
        </p:nvGrpSpPr>
        <p:grpSpPr>
          <a:xfrm>
            <a:off x="5787417" y="3708491"/>
            <a:ext cx="5263920" cy="2307240"/>
            <a:chOff x="5787417" y="3708491"/>
            <a:chExt cx="5263920" cy="23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6396E2-7902-B090-2872-78372AD6EC57}"/>
                    </a:ext>
                  </a:extLst>
                </p14:cNvPr>
                <p14:cNvContentPartPr/>
                <p14:nvPr/>
              </p14:nvContentPartPr>
              <p14:xfrm>
                <a:off x="5787417" y="5545571"/>
                <a:ext cx="1951920" cy="47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6396E2-7902-B090-2872-78372AD6EC5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69777" y="5527931"/>
                  <a:ext cx="19875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0DA4B8-456F-EB90-17CB-3AAFE6C87E60}"/>
                    </a:ext>
                  </a:extLst>
                </p14:cNvPr>
                <p14:cNvContentPartPr/>
                <p14:nvPr/>
              </p14:nvContentPartPr>
              <p14:xfrm>
                <a:off x="7677777" y="3708491"/>
                <a:ext cx="1693800" cy="187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0DA4B8-456F-EB90-17CB-3AAFE6C87E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59777" y="3690491"/>
                  <a:ext cx="1729440" cy="19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FE7B08-09E2-4393-CCD1-23F792E1531D}"/>
                    </a:ext>
                  </a:extLst>
                </p14:cNvPr>
                <p14:cNvContentPartPr/>
                <p14:nvPr/>
              </p14:nvContentPartPr>
              <p14:xfrm>
                <a:off x="9272217" y="4035371"/>
                <a:ext cx="172440" cy="4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FE7B08-09E2-4393-CCD1-23F792E153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54577" y="4017731"/>
                  <a:ext cx="208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06EE22-0B32-573E-537A-2483BC213D68}"/>
                    </a:ext>
                  </a:extLst>
                </p14:cNvPr>
                <p14:cNvContentPartPr/>
                <p14:nvPr/>
              </p14:nvContentPartPr>
              <p14:xfrm>
                <a:off x="7738257" y="4236971"/>
                <a:ext cx="2374560" cy="153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06EE22-0B32-573E-537A-2483BC213D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20257" y="4219331"/>
                  <a:ext cx="2410200" cy="15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AB2A3D-E84E-0CD7-EE55-A3024561AEB1}"/>
                    </a:ext>
                  </a:extLst>
                </p14:cNvPr>
                <p14:cNvContentPartPr/>
                <p14:nvPr/>
              </p14:nvContentPartPr>
              <p14:xfrm>
                <a:off x="9739857" y="4118171"/>
                <a:ext cx="129960" cy="15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AB2A3D-E84E-0CD7-EE55-A3024561AE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21857" y="4100531"/>
                  <a:ext cx="165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DC5FA7-29A0-0CC8-9C23-926E4B40B4CC}"/>
                    </a:ext>
                  </a:extLst>
                </p14:cNvPr>
                <p14:cNvContentPartPr/>
                <p14:nvPr/>
              </p14:nvContentPartPr>
              <p14:xfrm>
                <a:off x="7790817" y="4461611"/>
                <a:ext cx="3197520" cy="141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DC5FA7-29A0-0CC8-9C23-926E4B40B4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73177" y="4443611"/>
                  <a:ext cx="3233160" cy="14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DD6DC3-10B9-6B15-F119-6B0B4282C28B}"/>
                    </a:ext>
                  </a:extLst>
                </p14:cNvPr>
                <p14:cNvContentPartPr/>
                <p14:nvPr/>
              </p14:nvContentPartPr>
              <p14:xfrm>
                <a:off x="11017857" y="4405811"/>
                <a:ext cx="33480" cy="9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DD6DC3-10B9-6B15-F119-6B0B4282C2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99857" y="4387811"/>
                  <a:ext cx="6912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005C0B5-820B-D416-8BF6-CBD3295E878D}"/>
                  </a:ext>
                </a:extLst>
              </p14:cNvPr>
              <p14:cNvContentPartPr/>
              <p14:nvPr/>
            </p14:nvContentPartPr>
            <p14:xfrm>
              <a:off x="8772177" y="4158131"/>
              <a:ext cx="76680" cy="113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005C0B5-820B-D416-8BF6-CBD3295E87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63537" y="4149491"/>
                <a:ext cx="9432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989916F-8CDA-3C48-6F28-415B7A97EB2B}"/>
              </a:ext>
            </a:extLst>
          </p:cNvPr>
          <p:cNvGrpSpPr/>
          <p:nvPr/>
        </p:nvGrpSpPr>
        <p:grpSpPr>
          <a:xfrm>
            <a:off x="5666817" y="4110611"/>
            <a:ext cx="3072600" cy="2320920"/>
            <a:chOff x="5666817" y="4110611"/>
            <a:chExt cx="3072600" cy="23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8B0014-14F0-1470-1367-E73A4169E7E5}"/>
                    </a:ext>
                  </a:extLst>
                </p14:cNvPr>
                <p14:cNvContentPartPr/>
                <p14:nvPr/>
              </p14:nvContentPartPr>
              <p14:xfrm>
                <a:off x="5666817" y="5999891"/>
                <a:ext cx="2164320" cy="43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8B0014-14F0-1470-1367-E73A4169E7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8177" y="5990891"/>
                  <a:ext cx="21819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DC4CA0-BF68-4412-06B8-08A5D85097FE}"/>
                    </a:ext>
                  </a:extLst>
                </p14:cNvPr>
                <p14:cNvContentPartPr/>
                <p14:nvPr/>
              </p14:nvContentPartPr>
              <p14:xfrm>
                <a:off x="7828617" y="4177571"/>
                <a:ext cx="910800" cy="19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DC4CA0-BF68-4412-06B8-08A5D85097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19977" y="4168571"/>
                  <a:ext cx="928440" cy="19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112222F-D261-D0BC-4ABA-82FA039D7608}"/>
                    </a:ext>
                  </a:extLst>
                </p14:cNvPr>
                <p14:cNvContentPartPr/>
                <p14:nvPr/>
              </p14:nvContentPartPr>
              <p14:xfrm>
                <a:off x="8677857" y="4110611"/>
                <a:ext cx="55800" cy="17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112222F-D261-D0BC-4ABA-82FA039D76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9217" y="4101971"/>
                  <a:ext cx="7344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BC577B-E232-EC6D-E5B4-64B4375D2B9B}"/>
                  </a:ext>
                </a:extLst>
              </p14:cNvPr>
              <p14:cNvContentPartPr/>
              <p14:nvPr/>
            </p14:nvContentPartPr>
            <p14:xfrm>
              <a:off x="11418177" y="2516171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BC577B-E232-EC6D-E5B4-64B4375D2B9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09537" y="250753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0E83519-FB94-D750-8BFD-0FA82AA8864C}"/>
              </a:ext>
            </a:extLst>
          </p:cNvPr>
          <p:cNvSpPr txBox="1"/>
          <p:nvPr/>
        </p:nvSpPr>
        <p:spPr>
          <a:xfrm>
            <a:off x="1203663" y="5687785"/>
            <a:ext cx="245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Corrupted MFT entry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91441F-61BF-6F8A-4A2F-2DBF5D98DEC2}"/>
              </a:ext>
            </a:extLst>
          </p:cNvPr>
          <p:cNvGrpSpPr/>
          <p:nvPr/>
        </p:nvGrpSpPr>
        <p:grpSpPr>
          <a:xfrm>
            <a:off x="353217" y="4715411"/>
            <a:ext cx="855720" cy="1007640"/>
            <a:chOff x="353217" y="4715411"/>
            <a:chExt cx="855720" cy="10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0F5913-07FF-CD98-9FB1-1C8B3EF4B030}"/>
                    </a:ext>
                  </a:extLst>
                </p14:cNvPr>
                <p14:cNvContentPartPr/>
                <p14:nvPr/>
              </p14:nvContentPartPr>
              <p14:xfrm>
                <a:off x="353217" y="4825931"/>
                <a:ext cx="855720" cy="897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0F5913-07FF-CD98-9FB1-1C8B3EF4B0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4577" y="4816931"/>
                  <a:ext cx="87336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25E105-562E-63C6-839A-0D9C4C392254}"/>
                    </a:ext>
                  </a:extLst>
                </p14:cNvPr>
                <p14:cNvContentPartPr/>
                <p14:nvPr/>
              </p14:nvContentPartPr>
              <p14:xfrm>
                <a:off x="755337" y="4715411"/>
                <a:ext cx="151920" cy="243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25E105-562E-63C6-839A-0D9C4C3922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6697" y="4706771"/>
                  <a:ext cx="169560" cy="261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909586-5A39-E8C1-589A-24CB16CCB075}"/>
              </a:ext>
            </a:extLst>
          </p:cNvPr>
          <p:cNvSpPr txBox="1"/>
          <p:nvPr/>
        </p:nvSpPr>
        <p:spPr>
          <a:xfrm>
            <a:off x="11430368" y="6366190"/>
            <a:ext cx="761632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CCC49B3-AA58-80A3-4BC2-56C0EE23FAF5}"/>
              </a:ext>
            </a:extLst>
          </p:cNvPr>
          <p:cNvSpPr txBox="1"/>
          <p:nvPr/>
        </p:nvSpPr>
        <p:spPr>
          <a:xfrm>
            <a:off x="0" y="6366190"/>
            <a:ext cx="4522304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988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carving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Reassembling computer files from fragments in the absence of filesystem metadata</a:t>
            </a:r>
          </a:p>
          <a:p>
            <a:pPr lvl="1"/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Identify and extract (carve) the file </a:t>
            </a:r>
          </a:p>
          <a:p>
            <a:pPr lvl="1"/>
            <a:r>
              <a:rPr lang="en-GB" dirty="0"/>
              <a:t>based on analysis of file formats </a:t>
            </a:r>
            <a:r>
              <a:rPr lang="en-US" dirty="0"/>
              <a:t>(if a file head is corrupted)</a:t>
            </a:r>
            <a:endParaRPr lang="en-GB" dirty="0"/>
          </a:p>
          <a:p>
            <a:pPr lvl="1"/>
            <a:r>
              <a:rPr lang="en-GB" dirty="0"/>
              <a:t>based on file signature information</a:t>
            </a:r>
          </a:p>
          <a:p>
            <a:pPr lvl="1"/>
            <a:r>
              <a:rPr lang="en-GB" dirty="0"/>
              <a:t>without the assistance of the file system that originality created the file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93BAF-65A0-A487-E836-F8D98EAFA00C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2D01A-4DF2-73EA-AE6C-C242C7E551B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04AF9D77-0502-0DAA-7FE6-C6339E957530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315372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329A0714-C810-9BAD-FBC2-C94ACD6A9F29}"/>
              </a:ext>
            </a:extLst>
          </p:cNvPr>
          <p:cNvSpPr txBox="1"/>
          <p:nvPr/>
        </p:nvSpPr>
        <p:spPr>
          <a:xfrm>
            <a:off x="0" y="6366190"/>
            <a:ext cx="309107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DD38225C-C75B-8CDA-FB30-438CD86653BF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297169C-C143-925D-3175-728DBB2AABCD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5840D3F-0321-4E79-A591-74AD7F20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64" y="0"/>
            <a:ext cx="895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F11B20D7-2A01-E9AF-A9B7-E688C3C76495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507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928852E-2328-AE64-E0F1-1E36DFDB36A3}"/>
              </a:ext>
            </a:extLst>
          </p:cNvPr>
          <p:cNvSpPr txBox="1"/>
          <p:nvPr/>
        </p:nvSpPr>
        <p:spPr>
          <a:xfrm>
            <a:off x="10331700" y="6366190"/>
            <a:ext cx="1860299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C1AF2F3-FFFC-2764-F9EC-35CE7E6E835F}"/>
              </a:ext>
            </a:extLst>
          </p:cNvPr>
          <p:cNvSpPr txBox="1"/>
          <p:nvPr/>
        </p:nvSpPr>
        <p:spPr>
          <a:xfrm>
            <a:off x="0" y="6366190"/>
            <a:ext cx="8382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7506C94-2BAC-374C-91C9-98DB4FD4B98A}"/>
              </a:ext>
            </a:extLst>
          </p:cNvPr>
          <p:cNvSpPr txBox="1"/>
          <p:nvPr/>
        </p:nvSpPr>
        <p:spPr>
          <a:xfrm>
            <a:off x="10453620" y="6366190"/>
            <a:ext cx="1738379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975C090-416C-6D88-7924-64EAC64E052A}"/>
              </a:ext>
            </a:extLst>
          </p:cNvPr>
          <p:cNvSpPr txBox="1"/>
          <p:nvPr/>
        </p:nvSpPr>
        <p:spPr>
          <a:xfrm>
            <a:off x="0" y="6366190"/>
            <a:ext cx="8382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A5654-F07F-AD3D-43C6-708ADA04FF81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471F3F-9F30-F6DB-12CF-B156EBA8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10" y="5894833"/>
            <a:ext cx="1543050" cy="3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57724C-B0AC-5B3D-21CF-19E960AE4DE0}"/>
              </a:ext>
            </a:extLst>
          </p:cNvPr>
          <p:cNvSpPr txBox="1"/>
          <p:nvPr/>
        </p:nvSpPr>
        <p:spPr>
          <a:xfrm>
            <a:off x="2971800" y="5894833"/>
            <a:ext cx="967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0x0F5E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474EA-BB9D-534C-3740-FD0A41932CAF}"/>
              </a:ext>
            </a:extLst>
          </p:cNvPr>
          <p:cNvSpPr txBox="1"/>
          <p:nvPr/>
        </p:nvSpPr>
        <p:spPr>
          <a:xfrm>
            <a:off x="6633882" y="5856155"/>
            <a:ext cx="1306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0x15B93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A1AF888-FB47-76B1-E543-C6FC6E238784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29BAB5E-6743-4037-6F88-B13A6B123C1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9FEB9F2-7978-F30D-12DA-09A72868B990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E46545A-CFA9-308E-C989-A5C6E7D277D2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1: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94A65-9A07-F9AE-2547-AB5659F4F5FF}"/>
              </a:ext>
            </a:extLst>
          </p:cNvPr>
          <p:cNvSpPr txBox="1"/>
          <p:nvPr/>
        </p:nvSpPr>
        <p:spPr>
          <a:xfrm>
            <a:off x="5181600" y="5725315"/>
            <a:ext cx="369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 you need a lazy match &lt;.*?&gt;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07C2CD8-BACB-52C8-8528-90442EBAA84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6B91B1AB-44B7-9226-96C9-211AD3188DB1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4679-E0C4-4B5E-9FE0-4ADF203C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2: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0D85C-E746-4EBE-8865-DEC774F3E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" t="-403" r="52" b="42932"/>
          <a:stretch/>
        </p:blipFill>
        <p:spPr>
          <a:xfrm>
            <a:off x="101105" y="2109018"/>
            <a:ext cx="12179385" cy="394135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6BC1500-F67B-50E9-A632-6E3E30C281D1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10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A28C4C-20E9-465D-A35A-450AFC0D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07" y="724584"/>
            <a:ext cx="9446181" cy="38385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AC31C2-CA47-49D7-B563-6B20CC4E08B8}"/>
              </a:ext>
            </a:extLst>
          </p:cNvPr>
          <p:cNvCxnSpPr/>
          <p:nvPr/>
        </p:nvCxnSpPr>
        <p:spPr>
          <a:xfrm flipH="1" flipV="1">
            <a:off x="3308870" y="2578031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FFF14F-CCE6-4463-81FE-67F4C3D9FA32}"/>
              </a:ext>
            </a:extLst>
          </p:cNvPr>
          <p:cNvSpPr/>
          <p:nvPr/>
        </p:nvSpPr>
        <p:spPr>
          <a:xfrm>
            <a:off x="413460" y="3402480"/>
            <a:ext cx="8587740" cy="1325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63B3F90-452E-4DF0-8273-F6F24AC1E431}"/>
              </a:ext>
            </a:extLst>
          </p:cNvPr>
          <p:cNvSpPr/>
          <p:nvPr/>
        </p:nvSpPr>
        <p:spPr>
          <a:xfrm>
            <a:off x="8622167" y="2926230"/>
            <a:ext cx="81853" cy="466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36CC8-775D-40D5-9C9E-46DD40912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1" t="20777" r="20959"/>
          <a:stretch/>
        </p:blipFill>
        <p:spPr>
          <a:xfrm>
            <a:off x="7553305" y="1625371"/>
            <a:ext cx="2137723" cy="129591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5ED19BD-7B5E-425D-97C3-392B6AAEB967}"/>
              </a:ext>
            </a:extLst>
          </p:cNvPr>
          <p:cNvSpPr/>
          <p:nvPr/>
        </p:nvSpPr>
        <p:spPr>
          <a:xfrm rot="16200000">
            <a:off x="8917748" y="3820147"/>
            <a:ext cx="45719" cy="6393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66012-783E-46A7-AB67-0393AC73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23" y="3455820"/>
            <a:ext cx="2430780" cy="15504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FB3159-3819-DA63-4C77-A1D935340B2E}"/>
              </a:ext>
            </a:extLst>
          </p:cNvPr>
          <p:cNvGrpSpPr/>
          <p:nvPr/>
        </p:nvGrpSpPr>
        <p:grpSpPr>
          <a:xfrm>
            <a:off x="10147897" y="4274051"/>
            <a:ext cx="342000" cy="1248840"/>
            <a:chOff x="10147897" y="4274051"/>
            <a:chExt cx="34200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A634E1-A7F2-02B7-21F7-5AE5AF2154AA}"/>
                    </a:ext>
                  </a:extLst>
                </p14:cNvPr>
                <p14:cNvContentPartPr/>
                <p14:nvPr/>
              </p14:nvContentPartPr>
              <p14:xfrm>
                <a:off x="10147897" y="4310411"/>
                <a:ext cx="143280" cy="121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A634E1-A7F2-02B7-21F7-5AE5AF2154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38897" y="4301771"/>
                  <a:ext cx="16092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6CA4D0-A19E-D2CD-97DD-2CFA4D829947}"/>
                    </a:ext>
                  </a:extLst>
                </p14:cNvPr>
                <p14:cNvContentPartPr/>
                <p14:nvPr/>
              </p14:nvContentPartPr>
              <p14:xfrm>
                <a:off x="10290457" y="4274051"/>
                <a:ext cx="199440" cy="16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6CA4D0-A19E-D2CD-97DD-2CFA4D8299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81457" y="4265411"/>
                  <a:ext cx="217080" cy="17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0547F3-EE5C-5B1F-F795-819A2463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08" y="5519575"/>
            <a:ext cx="7628310" cy="3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EDA4CA48-24C9-DFA7-6D25-984CFC16DFCF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164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ED75-6907-45E0-B5D4-29F2F1F9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1424022"/>
            <a:ext cx="8367485" cy="35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E76A9-70B5-4526-8286-01B892CC3656}"/>
              </a:ext>
            </a:extLst>
          </p:cNvPr>
          <p:cNvSpPr txBox="1"/>
          <p:nvPr/>
        </p:nvSpPr>
        <p:spPr>
          <a:xfrm>
            <a:off x="4718304" y="2020824"/>
            <a:ext cx="20088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88980-85046=3934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37BDA-AA97-4063-AF2F-D20B7E92BE5D}"/>
              </a:ext>
            </a:extLst>
          </p:cNvPr>
          <p:cNvSpPr txBox="1"/>
          <p:nvPr/>
        </p:nvSpPr>
        <p:spPr>
          <a:xfrm>
            <a:off x="1497207" y="756289"/>
            <a:ext cx="941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not start from 3882? Word doc includes an embedded header (52 bytes</a:t>
            </a:r>
            <a:r>
              <a:rPr lang="en-US"/>
              <a:t>), i.e., </a:t>
            </a:r>
            <a:r>
              <a:rPr lang="en-US" dirty="0"/>
              <a:t>3934=3882+52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8CC93A-A009-79E7-42BF-C987B68F0872}"/>
              </a:ext>
            </a:extLst>
          </p:cNvPr>
          <p:cNvCxnSpPr>
            <a:stCxn id="6" idx="2"/>
          </p:cNvCxnSpPr>
          <p:nvPr/>
        </p:nvCxnSpPr>
        <p:spPr>
          <a:xfrm flipH="1">
            <a:off x="5029200" y="1125621"/>
            <a:ext cx="1176700" cy="54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011390DE-B04F-B06D-3801-8E6CD59D6AF5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877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EF05-16D4-4A2C-994D-8122126C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3: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r>
              <a:rPr lang="en-US" i="1">
                <a:solidFill>
                  <a:srgbClr val="7030A0"/>
                </a:solidFill>
              </a:rPr>
              <a:t> -e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86C50-A2B6-4336-BA64-4050F9612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96"/>
          <a:stretch/>
        </p:blipFill>
        <p:spPr>
          <a:xfrm>
            <a:off x="185133" y="2028064"/>
            <a:ext cx="11821733" cy="4144136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F9E5906F-38AA-DEED-95DF-4B40A56BBCA7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718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</a:t>
            </a:r>
            <a:r>
              <a:rPr lang="en-US"/>
              <a:t>/Recovering </a:t>
            </a:r>
            <a:r>
              <a:rPr lang="en-US" dirty="0"/>
              <a:t>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B21F736-CAA9-FE30-1E25-BE68DC054D2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FB971C5-61B6-A9AF-1A9B-8FFAD5B011D7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EF475863-04B5-500A-F351-30B0E468792C}"/>
              </a:ext>
            </a:extLst>
          </p:cNvPr>
          <p:cNvSpPr txBox="1"/>
          <p:nvPr/>
        </p:nvSpPr>
        <p:spPr>
          <a:xfrm>
            <a:off x="11211338" y="6366190"/>
            <a:ext cx="980661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CB2D86A-38DB-8AFC-6B36-0A263CA96ADD}"/>
              </a:ext>
            </a:extLst>
          </p:cNvPr>
          <p:cNvSpPr txBox="1"/>
          <p:nvPr/>
        </p:nvSpPr>
        <p:spPr>
          <a:xfrm>
            <a:off x="0" y="6366190"/>
            <a:ext cx="1331843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E0BFF4A-A2C4-DB09-A710-70032B6FC6D1}"/>
              </a:ext>
            </a:extLst>
          </p:cNvPr>
          <p:cNvSpPr txBox="1"/>
          <p:nvPr/>
        </p:nvSpPr>
        <p:spPr>
          <a:xfrm>
            <a:off x="10525539" y="6366190"/>
            <a:ext cx="166646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1FF90D2-5CE9-457F-3E0B-6DFC1C4EE204}"/>
              </a:ext>
            </a:extLst>
          </p:cNvPr>
          <p:cNvSpPr txBox="1"/>
          <p:nvPr/>
        </p:nvSpPr>
        <p:spPr>
          <a:xfrm>
            <a:off x="0" y="6366190"/>
            <a:ext cx="1011283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F14FB48-51DC-4F6F-2EAE-AAEBC8735BB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82FA6AB-3B7B-E75A-3530-173568EA34CB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67E70041-431A-323F-B016-9190A50441A3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C8C61AD-8771-7AF4-591E-DED05527C5DA}"/>
              </a:ext>
            </a:extLst>
          </p:cNvPr>
          <p:cNvSpPr txBox="1"/>
          <p:nvPr/>
        </p:nvSpPr>
        <p:spPr>
          <a:xfrm>
            <a:off x="10306878" y="6366190"/>
            <a:ext cx="1885122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3AF126D6-E5A1-11DB-CCEC-205CF2FA641D}"/>
              </a:ext>
            </a:extLst>
          </p:cNvPr>
          <p:cNvSpPr txBox="1"/>
          <p:nvPr/>
        </p:nvSpPr>
        <p:spPr>
          <a:xfrm>
            <a:off x="0" y="6366190"/>
            <a:ext cx="8382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FC07D-0E29-4609-A4E2-824E65B8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95260" cy="50700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2D880B-DF6B-4199-92A0-3934D978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</a:t>
            </a:r>
            <a:r>
              <a:rPr lang="en-US" dirty="0">
                <a:solidFill>
                  <a:srgbClr val="FF0000"/>
                </a:solidFill>
              </a:rPr>
              <a:t>Directly access </a:t>
            </a:r>
            <a:r>
              <a:rPr lang="en-US" dirty="0"/>
              <a:t>data units (sectors) of a file in a </a:t>
            </a:r>
            <a:r>
              <a:rPr lang="en-US" dirty="0">
                <a:solidFill>
                  <a:srgbClr val="FF0000"/>
                </a:solidFill>
              </a:rPr>
              <a:t>dd</a:t>
            </a:r>
            <a:r>
              <a:rPr lang="en-US" dirty="0"/>
              <a:t> image (FAT)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1FB54-7C73-4F3A-AA1F-82E7E968BAD1}"/>
              </a:ext>
            </a:extLst>
          </p:cNvPr>
          <p:cNvSpPr txBox="1"/>
          <p:nvPr/>
        </p:nvSpPr>
        <p:spPr>
          <a:xfrm>
            <a:off x="8971280" y="5110480"/>
            <a:ext cx="2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sector &amp; 512 bytes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D3A186-5531-492D-B4A3-088D77CD996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611120" y="3220720"/>
            <a:ext cx="6360160" cy="20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8042F3-ADCB-4267-89DA-46A2D0BABDD6}"/>
              </a:ext>
            </a:extLst>
          </p:cNvPr>
          <p:cNvSpPr txBox="1"/>
          <p:nvPr/>
        </p:nvSpPr>
        <p:spPr>
          <a:xfrm>
            <a:off x="5622863" y="2034719"/>
            <a:ext cx="280272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https://www.dropbox.com/s/nw23q14vzsykyup/Ch01InChap01.dd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016F09AD-7FCD-476A-832F-673E80A26F3E}"/>
              </a:ext>
            </a:extLst>
          </p:cNvPr>
          <p:cNvSpPr txBox="1"/>
          <p:nvPr/>
        </p:nvSpPr>
        <p:spPr>
          <a:xfrm>
            <a:off x="9163878" y="6366190"/>
            <a:ext cx="3028122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F7AB6-7649-C96C-5ED6-97D40DCC0A3A}"/>
              </a:ext>
            </a:extLst>
          </p:cNvPr>
          <p:cNvSpPr txBox="1"/>
          <p:nvPr/>
        </p:nvSpPr>
        <p:spPr>
          <a:xfrm>
            <a:off x="0" y="6366190"/>
            <a:ext cx="8382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421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32BEAEF6-7E26-B4AC-7172-0CBDC45F2F4E}"/>
              </a:ext>
            </a:extLst>
          </p:cNvPr>
          <p:cNvSpPr txBox="1"/>
          <p:nvPr/>
        </p:nvSpPr>
        <p:spPr>
          <a:xfrm>
            <a:off x="0" y="6406796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017F1186-2A67-5D0B-8726-3BCDCFADF0C6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A45D8FA-CC49-0FA8-E7DE-DD3C0E35774E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AD3AAAD-9D15-AA62-981A-E883BFE28D20}"/>
              </a:ext>
            </a:extLst>
          </p:cNvPr>
          <p:cNvSpPr txBox="1"/>
          <p:nvPr/>
        </p:nvSpPr>
        <p:spPr>
          <a:xfrm>
            <a:off x="11271658" y="6366190"/>
            <a:ext cx="920342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B4B2D5E-BF00-F0A9-9917-DE3FEBEE6C53}"/>
              </a:ext>
            </a:extLst>
          </p:cNvPr>
          <p:cNvSpPr txBox="1"/>
          <p:nvPr/>
        </p:nvSpPr>
        <p:spPr>
          <a:xfrm>
            <a:off x="0" y="6366190"/>
            <a:ext cx="2296653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D1178A4E-41F3-5642-6241-102D8A43B158}"/>
              </a:ext>
            </a:extLst>
          </p:cNvPr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</a:t>
            </a:r>
            <a:r>
              <a:rPr lang="en-US"/>
              <a:t>/metadata </a:t>
            </a:r>
            <a:r>
              <a:rPr lang="en-US" dirty="0"/>
              <a:t>can’t be retrieved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25A19-1311-19F3-9208-F357B1186D4B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3CA1C-379C-4291-8F97-D3EBF198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3" y="2682159"/>
            <a:ext cx="10980373" cy="2672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99C9A-CB20-465B-A0A3-950B2889F671}"/>
              </a:ext>
            </a:extLst>
          </p:cNvPr>
          <p:cNvSpPr txBox="1"/>
          <p:nvPr/>
        </p:nvSpPr>
        <p:spPr>
          <a:xfrm>
            <a:off x="5535954" y="464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DAF5B-089A-45A9-A262-F2E6EEB65C4F}"/>
              </a:ext>
            </a:extLst>
          </p:cNvPr>
          <p:cNvSpPr txBox="1"/>
          <p:nvPr/>
        </p:nvSpPr>
        <p:spPr>
          <a:xfrm>
            <a:off x="605813" y="2312827"/>
            <a:ext cx="26860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an image to Kali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E98BC2-1A09-492B-8CE0-8916B854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</a:t>
            </a:r>
            <a:r>
              <a:rPr lang="en-US" dirty="0">
                <a:solidFill>
                  <a:srgbClr val="FF0000"/>
                </a:solidFill>
              </a:rPr>
              <a:t>Directly access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data units (blocks) of a file in Linux (Ext4)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40A1E-CD82-8203-4805-CEDCA1BD9BDF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88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94531-410E-4663-8CCA-04BBD556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87" y="1586862"/>
            <a:ext cx="6442629" cy="14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02825-CCD5-4556-9DC5-6769FA29C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93"/>
          <a:stretch/>
        </p:blipFill>
        <p:spPr>
          <a:xfrm>
            <a:off x="1629188" y="3027092"/>
            <a:ext cx="6442629" cy="3124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CF821-2297-45A6-891C-506B349A9786}"/>
              </a:ext>
            </a:extLst>
          </p:cNvPr>
          <p:cNvSpPr txBox="1"/>
          <p:nvPr/>
        </p:nvSpPr>
        <p:spPr>
          <a:xfrm>
            <a:off x="1629186" y="1217530"/>
            <a:ext cx="5046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data units (blocks) of the image using </a:t>
            </a:r>
            <a:r>
              <a:rPr lang="en-US" dirty="0" err="1"/>
              <a:t>debugfs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0DA0F-BEA8-4197-BD3C-075C8E15F8AA}"/>
              </a:ext>
            </a:extLst>
          </p:cNvPr>
          <p:cNvSpPr txBox="1"/>
          <p:nvPr/>
        </p:nvSpPr>
        <p:spPr>
          <a:xfrm>
            <a:off x="8503920" y="3429000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size (</a:t>
            </a:r>
            <a:r>
              <a:rPr lang="en-US"/>
              <a:t>1 block </a:t>
            </a:r>
            <a:r>
              <a:rPr lang="en-US" dirty="0"/>
              <a:t>is 4k)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10551-DC5E-4B8F-8FC3-2FB31E6B8067}"/>
              </a:ext>
            </a:extLst>
          </p:cNvPr>
          <p:cNvCxnSpPr/>
          <p:nvPr/>
        </p:nvCxnSpPr>
        <p:spPr>
          <a:xfrm flipH="1">
            <a:off x="7274560" y="3616960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4DD5F55F-B861-BF07-17FE-EC28DD7E47F4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44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8B797D-2550-BACA-4071-AC17DFF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content structure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598C5-C41B-FDB0-46FE-C60950435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4DF54A1-A29B-A78C-320B-6755E54D7724}"/>
              </a:ext>
            </a:extLst>
          </p:cNvPr>
          <p:cNvSpPr txBox="1"/>
          <p:nvPr/>
        </p:nvSpPr>
        <p:spPr>
          <a:xfrm>
            <a:off x="0" y="6366190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02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34668</TotalTime>
  <Words>1588</Words>
  <Application>Microsoft Office PowerPoint</Application>
  <PresentationFormat>Widescreen</PresentationFormat>
  <Paragraphs>216</Paragraphs>
  <Slides>65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Britannic Bold</vt:lpstr>
      <vt:lpstr>Calibri</vt:lpstr>
      <vt:lpstr>Calibri Light</vt:lpstr>
      <vt:lpstr>OCRB</vt:lpstr>
      <vt:lpstr>Office Theme</vt:lpstr>
      <vt:lpstr>Data Carving</vt:lpstr>
      <vt:lpstr>Overview</vt:lpstr>
      <vt:lpstr>How does a file system retrieve a file’s content?</vt:lpstr>
      <vt:lpstr>PowerPoint Presentation</vt:lpstr>
      <vt:lpstr>PowerPoint Presentation</vt:lpstr>
      <vt:lpstr>Scenario 1: Directly access data units (sectors) of a file in a dd image (FAT)</vt:lpstr>
      <vt:lpstr>Scenario 2: Directly access data units (blocks) of a file in Linux (Ext4)</vt:lpstr>
      <vt:lpstr>PowerPoint Presentation</vt:lpstr>
      <vt:lpstr>File content structure overview</vt:lpstr>
      <vt:lpstr>File Content overview</vt:lpstr>
      <vt:lpstr>PowerPoint Presentation</vt:lpstr>
      <vt:lpstr>PowerPoint Presentation</vt:lpstr>
      <vt:lpstr>Compressed content- Huffman Coding </vt:lpstr>
      <vt:lpstr>PowerPoint Presentation</vt:lpstr>
      <vt:lpstr>Examining File Content</vt:lpstr>
      <vt:lpstr>What is xxd? cli version of             + binary file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PowerPoint Presentation</vt:lpstr>
      <vt:lpstr>PowerPoint Presentation</vt:lpstr>
      <vt:lpstr>PowerPoint Presentation</vt:lpstr>
      <vt:lpstr>Dump the content between header and tailer signature</vt:lpstr>
      <vt:lpstr>Convert a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What is data carving? </vt:lpstr>
      <vt:lpstr>Anything can be wrong!</vt:lpstr>
      <vt:lpstr>Data carving</vt:lpstr>
      <vt:lpstr>Example scenarios</vt:lpstr>
      <vt:lpstr>Extracting images from a corrupted Word document</vt:lpstr>
      <vt:lpstr>PowerPoint Presentation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 1:  using xxd</vt:lpstr>
      <vt:lpstr>PowerPoint Presentation</vt:lpstr>
      <vt:lpstr>Alternative 2:  using binwalk</vt:lpstr>
      <vt:lpstr>PowerPoint Presentation</vt:lpstr>
      <vt:lpstr>Alternative 3:  using binwalk -e</vt:lpstr>
      <vt:lpstr>Carving/Recovering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AMINU IDRIS</cp:lastModifiedBy>
  <cp:revision>1738</cp:revision>
  <dcterms:created xsi:type="dcterms:W3CDTF">2020-09-14T14:43:27Z</dcterms:created>
  <dcterms:modified xsi:type="dcterms:W3CDTF">2024-10-23T17:52:58Z</dcterms:modified>
</cp:coreProperties>
</file>